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6"/>
  </p:notesMasterIdLst>
  <p:handoutMasterIdLst>
    <p:handoutMasterId r:id="rId17"/>
  </p:handoutMasterIdLst>
  <p:sldIdLst>
    <p:sldId id="256" r:id="rId5"/>
    <p:sldId id="257" r:id="rId6"/>
    <p:sldId id="261" r:id="rId7"/>
    <p:sldId id="259" r:id="rId8"/>
    <p:sldId id="262" r:id="rId9"/>
    <p:sldId id="263" r:id="rId10"/>
    <p:sldId id="264" r:id="rId11"/>
    <p:sldId id="265" r:id="rId12"/>
    <p:sldId id="266" r:id="rId13"/>
    <p:sldId id="267" r:id="rId14"/>
    <p:sldId id="26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icontext_colorful5" csCatId="colorful" phldr="1"/>
      <dgm:spPr/>
      <dgm:t>
        <a:bodyPr/>
        <a:lstStyle/>
        <a:p>
          <a:endParaRPr lang="en-US"/>
        </a:p>
      </dgm:t>
    </dgm:pt>
    <dgm:pt modelId="{AAC263CB-8256-4B03-92FE-1622698FB3E9}">
      <dgm:prSet/>
      <dgm:spPr/>
      <dgm:t>
        <a:bodyPr/>
        <a:lstStyle/>
        <a:p>
          <a:pPr>
            <a:lnSpc>
              <a:spcPct val="100000"/>
            </a:lnSpc>
          </a:pPr>
          <a:r>
            <a:rPr lang="en-US" dirty="0"/>
            <a:t>Overview</a:t>
          </a:r>
        </a:p>
      </dgm:t>
    </dgm:pt>
    <dgm:pt modelId="{0BEED663-FC38-4EAD-940F-4C475D2C87DB}" type="parTrans" cxnId="{C5E94186-9CB6-4C42-92B3-C546CC53A7B9}">
      <dgm:prSet/>
      <dgm:spPr/>
      <dgm:t>
        <a:bodyPr/>
        <a:lstStyle/>
        <a:p>
          <a:endParaRPr lang="en-US"/>
        </a:p>
      </dgm:t>
    </dgm:pt>
    <dgm:pt modelId="{808B76D0-8EC7-469A-93AC-7A6017188A9D}" type="sibTrans" cxnId="{C5E94186-9CB6-4C42-92B3-C546CC53A7B9}">
      <dgm:prSet/>
      <dgm:spPr/>
      <dgm:t>
        <a:bodyPr/>
        <a:lstStyle/>
        <a:p>
          <a:endParaRPr lang="en-US"/>
        </a:p>
      </dgm:t>
    </dgm:pt>
    <dgm:pt modelId="{4E8D2E69-0173-4BD3-B96A-7A9C5DD12B47}">
      <dgm:prSet/>
      <dgm:spPr/>
      <dgm:t>
        <a:bodyPr/>
        <a:lstStyle/>
        <a:p>
          <a:pPr>
            <a:lnSpc>
              <a:spcPct val="100000"/>
            </a:lnSpc>
          </a:pPr>
          <a:r>
            <a:rPr lang="en-US" dirty="0"/>
            <a:t>Scalability</a:t>
          </a:r>
        </a:p>
      </dgm:t>
    </dgm:pt>
    <dgm:pt modelId="{B954BF22-E3B3-4A1C-802E-590228BE2D9C}" type="parTrans" cxnId="{0F866C41-EB5F-47BD-A2CD-A58671F15B67}">
      <dgm:prSet/>
      <dgm:spPr/>
      <dgm:t>
        <a:bodyPr/>
        <a:lstStyle/>
        <a:p>
          <a:endParaRPr lang="en-US"/>
        </a:p>
      </dgm:t>
    </dgm:pt>
    <dgm:pt modelId="{FEF1E80E-8A9E-4B0A-817C-2A4CFDCF3FB2}" type="sibTrans" cxnId="{0F866C41-EB5F-47BD-A2CD-A58671F15B67}">
      <dgm:prSet/>
      <dgm:spPr/>
      <dgm:t>
        <a:bodyPr/>
        <a:lstStyle/>
        <a:p>
          <a:endParaRPr lang="en-US"/>
        </a:p>
      </dgm:t>
    </dgm:pt>
    <dgm:pt modelId="{76D56F19-2708-49DB-8F92-D8AC45F23A9A}">
      <dgm:prSet/>
      <dgm:spPr/>
      <dgm:t>
        <a:bodyPr/>
        <a:lstStyle/>
        <a:p>
          <a:pPr>
            <a:lnSpc>
              <a:spcPct val="100000"/>
            </a:lnSpc>
          </a:pPr>
          <a:r>
            <a:rPr lang="en-US" dirty="0"/>
            <a:t>Server Logging</a:t>
          </a:r>
        </a:p>
      </dgm:t>
    </dgm:pt>
    <dgm:pt modelId="{9D5610C2-0A12-494A-AC46-8DD17C08B09F}" type="parTrans" cxnId="{32E90211-17E0-4DDF-9274-DD3E46D811B8}">
      <dgm:prSet/>
      <dgm:spPr/>
      <dgm:t>
        <a:bodyPr/>
        <a:lstStyle/>
        <a:p>
          <a:endParaRPr lang="en-US"/>
        </a:p>
      </dgm:t>
    </dgm:pt>
    <dgm:pt modelId="{EC8965A1-F755-4945-8AAC-DCF1F68F011E}" type="sibTrans" cxnId="{32E90211-17E0-4DDF-9274-DD3E46D811B8}">
      <dgm:prSet/>
      <dgm:spPr/>
      <dgm:t>
        <a:bodyPr/>
        <a:lstStyle/>
        <a:p>
          <a:endParaRPr lang="en-US"/>
        </a:p>
      </dgm:t>
    </dgm:pt>
    <dgm:pt modelId="{8FDF7C1F-2273-4F1B-A2B2-EA5FB36B9AC6}">
      <dgm:prSet/>
      <dgm:spPr/>
      <dgm:t>
        <a:bodyPr/>
        <a:lstStyle/>
        <a:p>
          <a:pPr>
            <a:lnSpc>
              <a:spcPct val="100000"/>
            </a:lnSpc>
          </a:pPr>
          <a:r>
            <a:rPr lang="en-US" dirty="0"/>
            <a:t>Key Features</a:t>
          </a:r>
        </a:p>
      </dgm:t>
    </dgm:pt>
    <dgm:pt modelId="{6A7C04CE-6317-4C2B-9F0C-C8333DE9BC77}" type="parTrans" cxnId="{D7D3C497-FBD2-47F9-B6E4-273FDAE1B462}">
      <dgm:prSet/>
      <dgm:spPr/>
      <dgm:t>
        <a:bodyPr/>
        <a:lstStyle/>
        <a:p>
          <a:endParaRPr lang="en-US"/>
        </a:p>
      </dgm:t>
    </dgm:pt>
    <dgm:pt modelId="{7D7EB104-F859-46F0-839E-43CD678F55D7}" type="sibTrans" cxnId="{D7D3C497-FBD2-47F9-B6E4-273FDAE1B462}">
      <dgm:prSet/>
      <dgm:spPr/>
      <dgm:t>
        <a:bodyPr/>
        <a:lstStyle/>
        <a:p>
          <a:endParaRPr lang="en-US"/>
        </a:p>
      </dgm:t>
    </dgm:pt>
    <dgm:pt modelId="{DAFE8F99-CDB9-4F58-BB99-24B230662790}">
      <dgm:prSet/>
      <dgm:spPr/>
      <dgm:t>
        <a:bodyPr/>
        <a:lstStyle/>
        <a:p>
          <a:pPr>
            <a:lnSpc>
              <a:spcPct val="100000"/>
            </a:lnSpc>
          </a:pPr>
          <a:r>
            <a:rPr lang="en-US" dirty="0"/>
            <a:t>Server</a:t>
          </a:r>
        </a:p>
      </dgm:t>
    </dgm:pt>
    <dgm:pt modelId="{27307A0A-50F1-4241-80DD-54BDC1CE84B9}" type="parTrans" cxnId="{A75E0546-8E24-40BF-9F6F-256E193C6D9F}">
      <dgm:prSet/>
      <dgm:spPr/>
      <dgm:t>
        <a:bodyPr/>
        <a:lstStyle/>
        <a:p>
          <a:endParaRPr lang="en-US"/>
        </a:p>
      </dgm:t>
    </dgm:pt>
    <dgm:pt modelId="{AF113C6B-6CBC-4EB2-B73F-9AC74E25A6BA}" type="sibTrans" cxnId="{A75E0546-8E24-40BF-9F6F-256E193C6D9F}">
      <dgm:prSet/>
      <dgm:spPr/>
      <dgm:t>
        <a:bodyPr/>
        <a:lstStyle/>
        <a:p>
          <a:endParaRPr lang="en-US"/>
        </a:p>
      </dgm:t>
    </dgm:pt>
    <dgm:pt modelId="{07B9F8D7-943E-40C6-881D-83EEB9C52F9B}">
      <dgm:prSet/>
      <dgm:spPr/>
      <dgm:t>
        <a:bodyPr/>
        <a:lstStyle/>
        <a:p>
          <a:pPr>
            <a:lnSpc>
              <a:spcPct val="100000"/>
            </a:lnSpc>
          </a:pPr>
          <a:r>
            <a:rPr lang="en-US" dirty="0"/>
            <a:t>Client</a:t>
          </a:r>
        </a:p>
      </dgm:t>
    </dgm:pt>
    <dgm:pt modelId="{30A6089C-1F86-4B46-8189-6FE02A6F8328}" type="parTrans" cxnId="{1DC95884-CDF6-48C1-8A8C-B63F7D8A8BDA}">
      <dgm:prSet/>
      <dgm:spPr/>
      <dgm:t>
        <a:bodyPr/>
        <a:lstStyle/>
        <a:p>
          <a:endParaRPr lang="en-US"/>
        </a:p>
      </dgm:t>
    </dgm:pt>
    <dgm:pt modelId="{027AD80D-0637-40A9-A0AF-0194A5CE999B}" type="sibTrans" cxnId="{1DC95884-CDF6-48C1-8A8C-B63F7D8A8BDA}">
      <dgm:prSet/>
      <dgm:spPr/>
      <dgm:t>
        <a:bodyPr/>
        <a:lstStyle/>
        <a:p>
          <a:endParaRPr lang="en-US"/>
        </a:p>
      </dgm:t>
    </dgm:pt>
    <dgm:pt modelId="{8D52282E-EF74-4626-A6F7-865404877EFC}">
      <dgm:prSet/>
      <dgm:spPr/>
      <dgm:t>
        <a:bodyPr/>
        <a:lstStyle/>
        <a:p>
          <a:pPr>
            <a:lnSpc>
              <a:spcPct val="100000"/>
            </a:lnSpc>
          </a:pPr>
          <a:r>
            <a:rPr lang="en-US" dirty="0"/>
            <a:t>Communication</a:t>
          </a:r>
        </a:p>
      </dgm:t>
    </dgm:pt>
    <dgm:pt modelId="{F7F28EB7-2739-4B91-B01C-36EA4B6C22F4}" type="parTrans" cxnId="{50948201-72B7-4724-8935-C93417D4D8FD}">
      <dgm:prSet/>
      <dgm:spPr/>
      <dgm:t>
        <a:bodyPr/>
        <a:lstStyle/>
        <a:p>
          <a:endParaRPr lang="en-US"/>
        </a:p>
      </dgm:t>
    </dgm:pt>
    <dgm:pt modelId="{5ADCA1BE-4D68-4054-B766-0432021E7AAE}" type="sibTrans" cxnId="{50948201-72B7-4724-8935-C93417D4D8FD}">
      <dgm:prSet/>
      <dgm:spPr/>
      <dgm:t>
        <a:bodyPr/>
        <a:lstStyle/>
        <a:p>
          <a:endParaRPr lang="en-US"/>
        </a:p>
      </dgm:t>
    </dgm:pt>
    <dgm:pt modelId="{9DF52E59-4A54-474C-AC58-ADD5CADD6738}">
      <dgm:prSet/>
      <dgm:spPr/>
      <dgm:t>
        <a:bodyPr/>
        <a:lstStyle/>
        <a:p>
          <a:pPr>
            <a:lnSpc>
              <a:spcPct val="100000"/>
            </a:lnSpc>
          </a:pPr>
          <a:r>
            <a:rPr lang="en-US" dirty="0"/>
            <a:t>Future Improvements</a:t>
          </a:r>
        </a:p>
      </dgm:t>
    </dgm:pt>
    <dgm:pt modelId="{0915EF88-A4D8-40BE-A968-1F6AADE480DB}" type="parTrans" cxnId="{E47DC7E4-F35B-47E6-8D1C-E9A5C7556A17}">
      <dgm:prSet/>
      <dgm:spPr/>
      <dgm:t>
        <a:bodyPr/>
        <a:lstStyle/>
        <a:p>
          <a:endParaRPr lang="en-US"/>
        </a:p>
      </dgm:t>
    </dgm:pt>
    <dgm:pt modelId="{DECB50A6-BE2E-4988-B326-C7225EC6EF3F}" type="sibTrans" cxnId="{E47DC7E4-F35B-47E6-8D1C-E9A5C7556A17}">
      <dgm:prSet/>
      <dgm:spPr/>
      <dgm:t>
        <a:bodyPr/>
        <a:lstStyle/>
        <a:p>
          <a:endParaRPr lang="en-US"/>
        </a:p>
      </dgm:t>
    </dgm:pt>
    <dgm:pt modelId="{62F8266B-222B-4ACF-8613-2C8D6376E5BD}" type="pres">
      <dgm:prSet presAssocID="{D4503D04-C97E-4622-AE07-D0307CB3B4CA}" presName="root" presStyleCnt="0">
        <dgm:presLayoutVars>
          <dgm:dir/>
          <dgm:resizeHandles val="exact"/>
        </dgm:presLayoutVars>
      </dgm:prSet>
      <dgm:spPr/>
    </dgm:pt>
    <dgm:pt modelId="{34FD8F56-D6B7-417A-923A-010E4B5FF0CD}" type="pres">
      <dgm:prSet presAssocID="{AAC263CB-8256-4B03-92FE-1622698FB3E9}" presName="compNode" presStyleCnt="0"/>
      <dgm:spPr/>
    </dgm:pt>
    <dgm:pt modelId="{08450877-B8C0-4FE2-B6DB-B88F20C8574C}" type="pres">
      <dgm:prSet presAssocID="{AAC263CB-8256-4B03-92FE-1622698FB3E9}" presName="bgRect" presStyleLbl="bgShp" presStyleIdx="0" presStyleCnt="8"/>
      <dgm:spPr/>
    </dgm:pt>
    <dgm:pt modelId="{BB7E5F84-64F2-4718-BACC-301BBCDC9D3A}" type="pres">
      <dgm:prSet presAssocID="{AAC263CB-8256-4B03-92FE-1622698FB3E9}"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omputer"/>
        </a:ext>
      </dgm:extLst>
    </dgm:pt>
    <dgm:pt modelId="{D7E1920B-5F09-4283-BAA8-B0012E66F14A}" type="pres">
      <dgm:prSet presAssocID="{AAC263CB-8256-4B03-92FE-1622698FB3E9}" presName="spaceRect" presStyleCnt="0"/>
      <dgm:spPr/>
    </dgm:pt>
    <dgm:pt modelId="{30E9CA6C-A0F7-4BE8-9B77-EE5C9EF005B7}" type="pres">
      <dgm:prSet presAssocID="{AAC263CB-8256-4B03-92FE-1622698FB3E9}" presName="parTx" presStyleLbl="revTx" presStyleIdx="0" presStyleCnt="8">
        <dgm:presLayoutVars>
          <dgm:chMax val="0"/>
          <dgm:chPref val="0"/>
        </dgm:presLayoutVars>
      </dgm:prSet>
      <dgm:spPr/>
    </dgm:pt>
    <dgm:pt modelId="{75497209-36D8-474C-9F50-43B26DAE367B}" type="pres">
      <dgm:prSet presAssocID="{808B76D0-8EC7-469A-93AC-7A6017188A9D}" presName="sibTrans" presStyleCnt="0"/>
      <dgm:spPr/>
    </dgm:pt>
    <dgm:pt modelId="{5A8847F4-E83C-4A1F-B16E-F350EFF24C07}" type="pres">
      <dgm:prSet presAssocID="{8FDF7C1F-2273-4F1B-A2B2-EA5FB36B9AC6}" presName="compNode" presStyleCnt="0"/>
      <dgm:spPr/>
    </dgm:pt>
    <dgm:pt modelId="{CF101FE7-6BDD-4AC3-AFAA-F135B55592BF}" type="pres">
      <dgm:prSet presAssocID="{8FDF7C1F-2273-4F1B-A2B2-EA5FB36B9AC6}" presName="bgRect" presStyleLbl="bgShp" presStyleIdx="1" presStyleCnt="8"/>
      <dgm:spPr/>
    </dgm:pt>
    <dgm:pt modelId="{D6650283-F402-4A81-9B52-65F2AC7072D1}" type="pres">
      <dgm:prSet presAssocID="{8FDF7C1F-2273-4F1B-A2B2-EA5FB36B9AC6}" presName="iconRect" presStyleLbl="node1" presStyleIdx="1"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omputer"/>
        </a:ext>
      </dgm:extLst>
    </dgm:pt>
    <dgm:pt modelId="{977ED35D-CEAA-4B3A-A54B-84463BDCE179}" type="pres">
      <dgm:prSet presAssocID="{8FDF7C1F-2273-4F1B-A2B2-EA5FB36B9AC6}" presName="spaceRect" presStyleCnt="0"/>
      <dgm:spPr/>
    </dgm:pt>
    <dgm:pt modelId="{779124AF-BE69-436B-9CC1-7C7153DB02C8}" type="pres">
      <dgm:prSet presAssocID="{8FDF7C1F-2273-4F1B-A2B2-EA5FB36B9AC6}" presName="parTx" presStyleLbl="revTx" presStyleIdx="1" presStyleCnt="8">
        <dgm:presLayoutVars>
          <dgm:chMax val="0"/>
          <dgm:chPref val="0"/>
        </dgm:presLayoutVars>
      </dgm:prSet>
      <dgm:spPr/>
    </dgm:pt>
    <dgm:pt modelId="{E15AD740-A969-44BB-AF16-65B2F7ABCF23}" type="pres">
      <dgm:prSet presAssocID="{7D7EB104-F859-46F0-839E-43CD678F55D7}" presName="sibTrans" presStyleCnt="0"/>
      <dgm:spPr/>
    </dgm:pt>
    <dgm:pt modelId="{86FC6FCE-2311-4FA5-965D-26C6B1516777}" type="pres">
      <dgm:prSet presAssocID="{DAFE8F99-CDB9-4F58-BB99-24B230662790}" presName="compNode" presStyleCnt="0"/>
      <dgm:spPr/>
    </dgm:pt>
    <dgm:pt modelId="{BB65C4F2-7B5E-44EB-B258-08FC179ACDB0}" type="pres">
      <dgm:prSet presAssocID="{DAFE8F99-CDB9-4F58-BB99-24B230662790}" presName="bgRect" presStyleLbl="bgShp" presStyleIdx="2" presStyleCnt="8"/>
      <dgm:spPr/>
    </dgm:pt>
    <dgm:pt modelId="{B8CD4ADC-1997-4D45-9467-D595E11631AA}" type="pres">
      <dgm:prSet presAssocID="{DAFE8F99-CDB9-4F58-BB99-24B230662790}" presName="iconRect" presStyleLbl="node1" presStyleIdx="2" presStyleCnt="8"/>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pt>
    <dgm:pt modelId="{42C297F9-DEE9-4CAB-9058-7628EE7D5C51}" type="pres">
      <dgm:prSet presAssocID="{DAFE8F99-CDB9-4F58-BB99-24B230662790}" presName="spaceRect" presStyleCnt="0"/>
      <dgm:spPr/>
    </dgm:pt>
    <dgm:pt modelId="{334FA31E-EC42-4B3E-8A12-7A2694BE21E7}" type="pres">
      <dgm:prSet presAssocID="{DAFE8F99-CDB9-4F58-BB99-24B230662790}" presName="parTx" presStyleLbl="revTx" presStyleIdx="2" presStyleCnt="8">
        <dgm:presLayoutVars>
          <dgm:chMax val="0"/>
          <dgm:chPref val="0"/>
        </dgm:presLayoutVars>
      </dgm:prSet>
      <dgm:spPr/>
    </dgm:pt>
    <dgm:pt modelId="{3B5086DD-5952-4595-929E-D7AEC6A5D2EB}" type="pres">
      <dgm:prSet presAssocID="{AF113C6B-6CBC-4EB2-B73F-9AC74E25A6BA}" presName="sibTrans" presStyleCnt="0"/>
      <dgm:spPr/>
    </dgm:pt>
    <dgm:pt modelId="{1696DCBC-DBF6-45C2-9C35-962B3E012317}" type="pres">
      <dgm:prSet presAssocID="{07B9F8D7-943E-40C6-881D-83EEB9C52F9B}" presName="compNode" presStyleCnt="0"/>
      <dgm:spPr/>
    </dgm:pt>
    <dgm:pt modelId="{F7F848E1-1A3A-4874-ABC4-94100701FCD2}" type="pres">
      <dgm:prSet presAssocID="{07B9F8D7-943E-40C6-881D-83EEB9C52F9B}" presName="bgRect" presStyleLbl="bgShp" presStyleIdx="3" presStyleCnt="8"/>
      <dgm:spPr/>
    </dgm:pt>
    <dgm:pt modelId="{E2327005-1964-4AF3-ABB7-38A11F0823D9}" type="pres">
      <dgm:prSet presAssocID="{07B9F8D7-943E-40C6-881D-83EEB9C52F9B}" presName="iconRect" presStyleLbl="node1" presStyleIdx="3"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omputer"/>
        </a:ext>
      </dgm:extLst>
    </dgm:pt>
    <dgm:pt modelId="{C2BD066D-5B4B-4A3F-919F-2ED47311B6BF}" type="pres">
      <dgm:prSet presAssocID="{07B9F8D7-943E-40C6-881D-83EEB9C52F9B}" presName="spaceRect" presStyleCnt="0"/>
      <dgm:spPr/>
    </dgm:pt>
    <dgm:pt modelId="{75705534-3B24-4E99-9380-0DD8CA312B8A}" type="pres">
      <dgm:prSet presAssocID="{07B9F8D7-943E-40C6-881D-83EEB9C52F9B}" presName="parTx" presStyleLbl="revTx" presStyleIdx="3" presStyleCnt="8">
        <dgm:presLayoutVars>
          <dgm:chMax val="0"/>
          <dgm:chPref val="0"/>
        </dgm:presLayoutVars>
      </dgm:prSet>
      <dgm:spPr/>
    </dgm:pt>
    <dgm:pt modelId="{E1579343-53D8-48AE-B8BF-D04FB987F857}" type="pres">
      <dgm:prSet presAssocID="{027AD80D-0637-40A9-A0AF-0194A5CE999B}" presName="sibTrans" presStyleCnt="0"/>
      <dgm:spPr/>
    </dgm:pt>
    <dgm:pt modelId="{92F47396-7729-49F2-A80C-8478546DB278}" type="pres">
      <dgm:prSet presAssocID="{8D52282E-EF74-4626-A6F7-865404877EFC}" presName="compNode" presStyleCnt="0"/>
      <dgm:spPr/>
    </dgm:pt>
    <dgm:pt modelId="{B6C6C1B8-F284-4C08-B1D6-E97A1A51BA11}" type="pres">
      <dgm:prSet presAssocID="{8D52282E-EF74-4626-A6F7-865404877EFC}" presName="bgRect" presStyleLbl="bgShp" presStyleIdx="4" presStyleCnt="8"/>
      <dgm:spPr/>
    </dgm:pt>
    <dgm:pt modelId="{351B8E46-6678-4973-9B7B-9B1369F7EB27}" type="pres">
      <dgm:prSet presAssocID="{8D52282E-EF74-4626-A6F7-865404877EFC}" presName="iconRect" presStyleLbl="node1" presStyleIdx="4" presStyleCnt="8"/>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Computer"/>
        </a:ext>
      </dgm:extLst>
    </dgm:pt>
    <dgm:pt modelId="{B950299D-A33C-4B21-B4B7-31BFB1A833EF}" type="pres">
      <dgm:prSet presAssocID="{8D52282E-EF74-4626-A6F7-865404877EFC}" presName="spaceRect" presStyleCnt="0"/>
      <dgm:spPr/>
    </dgm:pt>
    <dgm:pt modelId="{0400F24E-1BD6-4A41-A1C5-6A9E275E85F4}" type="pres">
      <dgm:prSet presAssocID="{8D52282E-EF74-4626-A6F7-865404877EFC}" presName="parTx" presStyleLbl="revTx" presStyleIdx="4" presStyleCnt="8">
        <dgm:presLayoutVars>
          <dgm:chMax val="0"/>
          <dgm:chPref val="0"/>
        </dgm:presLayoutVars>
      </dgm:prSet>
      <dgm:spPr/>
    </dgm:pt>
    <dgm:pt modelId="{2D9F7DD5-A0E4-456A-9083-4454F3D53A11}" type="pres">
      <dgm:prSet presAssocID="{5ADCA1BE-4D68-4054-B766-0432021E7AAE}" presName="sibTrans" presStyleCnt="0"/>
      <dgm:spPr/>
    </dgm:pt>
    <dgm:pt modelId="{FB1D870E-AB7C-40E3-AA7F-3EC612E6F71C}" type="pres">
      <dgm:prSet presAssocID="{4E8D2E69-0173-4BD3-B96A-7A9C5DD12B47}" presName="compNode" presStyleCnt="0"/>
      <dgm:spPr/>
    </dgm:pt>
    <dgm:pt modelId="{B9A40EDB-694E-464C-8356-AEE8787842F2}" type="pres">
      <dgm:prSet presAssocID="{4E8D2E69-0173-4BD3-B96A-7A9C5DD12B47}" presName="bgRect" presStyleLbl="bgShp" presStyleIdx="5" presStyleCnt="8"/>
      <dgm:spPr/>
    </dgm:pt>
    <dgm:pt modelId="{8B8D9FA1-74BB-4EA5-B65F-49B870DCE4EB}" type="pres">
      <dgm:prSet presAssocID="{4E8D2E69-0173-4BD3-B96A-7A9C5DD12B47}" presName="iconRect" presStyleLbl="node1" presStyleIdx="5" presStyleCnt="8"/>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Processor"/>
        </a:ext>
      </dgm:extLst>
    </dgm:pt>
    <dgm:pt modelId="{FE35795C-E288-448C-BF98-006011EF35C1}" type="pres">
      <dgm:prSet presAssocID="{4E8D2E69-0173-4BD3-B96A-7A9C5DD12B47}" presName="spaceRect" presStyleCnt="0"/>
      <dgm:spPr/>
    </dgm:pt>
    <dgm:pt modelId="{4258831D-960B-4D2D-A65E-513B92084C01}" type="pres">
      <dgm:prSet presAssocID="{4E8D2E69-0173-4BD3-B96A-7A9C5DD12B47}" presName="parTx" presStyleLbl="revTx" presStyleIdx="5" presStyleCnt="8">
        <dgm:presLayoutVars>
          <dgm:chMax val="0"/>
          <dgm:chPref val="0"/>
        </dgm:presLayoutVars>
      </dgm:prSet>
      <dgm:spPr/>
    </dgm:pt>
    <dgm:pt modelId="{4849AED6-7C24-47EC-B39A-6EC2169AAAEC}" type="pres">
      <dgm:prSet presAssocID="{FEF1E80E-8A9E-4B0A-817C-2A4CFDCF3FB2}" presName="sibTrans" presStyleCnt="0"/>
      <dgm:spPr/>
    </dgm:pt>
    <dgm:pt modelId="{25E7A08B-6A02-49D1-8C9D-FCE9C92A1AC5}" type="pres">
      <dgm:prSet presAssocID="{76D56F19-2708-49DB-8F92-D8AC45F23A9A}" presName="compNode" presStyleCnt="0"/>
      <dgm:spPr/>
    </dgm:pt>
    <dgm:pt modelId="{984F7435-4B4C-47D4-B03E-CC8917BDBDBB}" type="pres">
      <dgm:prSet presAssocID="{76D56F19-2708-49DB-8F92-D8AC45F23A9A}" presName="bgRect" presStyleLbl="bgShp" presStyleIdx="6" presStyleCnt="8"/>
      <dgm:spPr/>
    </dgm:pt>
    <dgm:pt modelId="{D3271400-E9D7-4481-8E98-7952ACC542C2}" type="pres">
      <dgm:prSet presAssocID="{76D56F19-2708-49DB-8F92-D8AC45F23A9A}" presName="iconRect" presStyleLbl="node1" presStyleIdx="6" presStyleCnt="8"/>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Server"/>
        </a:ext>
      </dgm:extLst>
    </dgm:pt>
    <dgm:pt modelId="{3EB25EBA-A880-4DC7-908E-0568144BFBD1}" type="pres">
      <dgm:prSet presAssocID="{76D56F19-2708-49DB-8F92-D8AC45F23A9A}" presName="spaceRect" presStyleCnt="0"/>
      <dgm:spPr/>
    </dgm:pt>
    <dgm:pt modelId="{F2EA86B5-8AF6-40E0-BDDB-512587036C8B}" type="pres">
      <dgm:prSet presAssocID="{76D56F19-2708-49DB-8F92-D8AC45F23A9A}" presName="parTx" presStyleLbl="revTx" presStyleIdx="6" presStyleCnt="8">
        <dgm:presLayoutVars>
          <dgm:chMax val="0"/>
          <dgm:chPref val="0"/>
        </dgm:presLayoutVars>
      </dgm:prSet>
      <dgm:spPr/>
    </dgm:pt>
    <dgm:pt modelId="{B899203A-CFFB-4016-9BAC-C6532D238A0B}" type="pres">
      <dgm:prSet presAssocID="{EC8965A1-F755-4945-8AAC-DCF1F68F011E}" presName="sibTrans" presStyleCnt="0"/>
      <dgm:spPr/>
    </dgm:pt>
    <dgm:pt modelId="{B6BD6607-974A-429F-AB35-3D4558308BF1}" type="pres">
      <dgm:prSet presAssocID="{9DF52E59-4A54-474C-AC58-ADD5CADD6738}" presName="compNode" presStyleCnt="0"/>
      <dgm:spPr/>
    </dgm:pt>
    <dgm:pt modelId="{9387635A-D73E-4054-8088-37F67EF9A185}" type="pres">
      <dgm:prSet presAssocID="{9DF52E59-4A54-474C-AC58-ADD5CADD6738}" presName="bgRect" presStyleLbl="bgShp" presStyleIdx="7" presStyleCnt="8"/>
      <dgm:spPr/>
    </dgm:pt>
    <dgm:pt modelId="{929108B1-0EAB-4E88-9055-06AC84FB5162}" type="pres">
      <dgm:prSet presAssocID="{9DF52E59-4A54-474C-AC58-ADD5CADD6738}" presName="iconRect" presStyleLbl="node1" presStyleIdx="7" presStyleCnt="8"/>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pt>
    <dgm:pt modelId="{8F5AE83D-326D-4AB1-8BED-5FDEDD16B084}" type="pres">
      <dgm:prSet presAssocID="{9DF52E59-4A54-474C-AC58-ADD5CADD6738}" presName="spaceRect" presStyleCnt="0"/>
      <dgm:spPr/>
    </dgm:pt>
    <dgm:pt modelId="{37DB3CB0-5341-4889-8BF9-0089C0E4477D}" type="pres">
      <dgm:prSet presAssocID="{9DF52E59-4A54-474C-AC58-ADD5CADD6738}" presName="parTx" presStyleLbl="revTx" presStyleIdx="7" presStyleCnt="8">
        <dgm:presLayoutVars>
          <dgm:chMax val="0"/>
          <dgm:chPref val="0"/>
        </dgm:presLayoutVars>
      </dgm:prSet>
      <dgm:spPr/>
    </dgm:pt>
  </dgm:ptLst>
  <dgm:cxnLst>
    <dgm:cxn modelId="{66D0D100-FB07-44A7-8ACC-C79CE174D2D7}" type="presOf" srcId="{D4503D04-C97E-4622-AE07-D0307CB3B4CA}" destId="{62F8266B-222B-4ACF-8613-2C8D6376E5BD}" srcOrd="0" destOrd="0" presId="urn:microsoft.com/office/officeart/2018/2/layout/IconVerticalSolidList"/>
    <dgm:cxn modelId="{50948201-72B7-4724-8935-C93417D4D8FD}" srcId="{D4503D04-C97E-4622-AE07-D0307CB3B4CA}" destId="{8D52282E-EF74-4626-A6F7-865404877EFC}" srcOrd="4" destOrd="0" parTransId="{F7F28EB7-2739-4B91-B01C-36EA4B6C22F4}" sibTransId="{5ADCA1BE-4D68-4054-B766-0432021E7AAE}"/>
    <dgm:cxn modelId="{9DACE70A-4FEB-433A-900C-46A1377C5716}" type="presOf" srcId="{AAC263CB-8256-4B03-92FE-1622698FB3E9}" destId="{30E9CA6C-A0F7-4BE8-9B77-EE5C9EF005B7}" srcOrd="0" destOrd="0" presId="urn:microsoft.com/office/officeart/2018/2/layout/IconVerticalSolidList"/>
    <dgm:cxn modelId="{32E90211-17E0-4DDF-9274-DD3E46D811B8}" srcId="{D4503D04-C97E-4622-AE07-D0307CB3B4CA}" destId="{76D56F19-2708-49DB-8F92-D8AC45F23A9A}" srcOrd="6" destOrd="0" parTransId="{9D5610C2-0A12-494A-AC46-8DD17C08B09F}" sibTransId="{EC8965A1-F755-4945-8AAC-DCF1F68F011E}"/>
    <dgm:cxn modelId="{71071223-5F46-45C6-88E3-6F82740EC447}" type="presOf" srcId="{DAFE8F99-CDB9-4F58-BB99-24B230662790}" destId="{334FA31E-EC42-4B3E-8A12-7A2694BE21E7}" srcOrd="0" destOrd="0" presId="urn:microsoft.com/office/officeart/2018/2/layout/IconVerticalSolidList"/>
    <dgm:cxn modelId="{AFE0042D-F8CA-4F9C-B780-65750DC87CEC}" type="presOf" srcId="{76D56F19-2708-49DB-8F92-D8AC45F23A9A}" destId="{F2EA86B5-8AF6-40E0-BDDB-512587036C8B}" srcOrd="0" destOrd="0" presId="urn:microsoft.com/office/officeart/2018/2/layout/IconVerticalSolidList"/>
    <dgm:cxn modelId="{0F866C41-EB5F-47BD-A2CD-A58671F15B67}" srcId="{D4503D04-C97E-4622-AE07-D0307CB3B4CA}" destId="{4E8D2E69-0173-4BD3-B96A-7A9C5DD12B47}" srcOrd="5" destOrd="0" parTransId="{B954BF22-E3B3-4A1C-802E-590228BE2D9C}" sibTransId="{FEF1E80E-8A9E-4B0A-817C-2A4CFDCF3FB2}"/>
    <dgm:cxn modelId="{A75E0546-8E24-40BF-9F6F-256E193C6D9F}" srcId="{D4503D04-C97E-4622-AE07-D0307CB3B4CA}" destId="{DAFE8F99-CDB9-4F58-BB99-24B230662790}" srcOrd="2" destOrd="0" parTransId="{27307A0A-50F1-4241-80DD-54BDC1CE84B9}" sibTransId="{AF113C6B-6CBC-4EB2-B73F-9AC74E25A6BA}"/>
    <dgm:cxn modelId="{F236B04A-0845-45D6-B99A-98DBB252074F}" type="presOf" srcId="{4E8D2E69-0173-4BD3-B96A-7A9C5DD12B47}" destId="{4258831D-960B-4D2D-A65E-513B92084C01}" srcOrd="0" destOrd="0" presId="urn:microsoft.com/office/officeart/2018/2/layout/IconVerticalSolidList"/>
    <dgm:cxn modelId="{AE3FCA7D-7DB0-4A78-AA04-A321C59D4E86}" type="presOf" srcId="{07B9F8D7-943E-40C6-881D-83EEB9C52F9B}" destId="{75705534-3B24-4E99-9380-0DD8CA312B8A}" srcOrd="0" destOrd="0" presId="urn:microsoft.com/office/officeart/2018/2/layout/IconVerticalSolidList"/>
    <dgm:cxn modelId="{1DC95884-CDF6-48C1-8A8C-B63F7D8A8BDA}" srcId="{D4503D04-C97E-4622-AE07-D0307CB3B4CA}" destId="{07B9F8D7-943E-40C6-881D-83EEB9C52F9B}" srcOrd="3" destOrd="0" parTransId="{30A6089C-1F86-4B46-8189-6FE02A6F8328}" sibTransId="{027AD80D-0637-40A9-A0AF-0194A5CE999B}"/>
    <dgm:cxn modelId="{B38CBB85-91D0-4708-9E45-63B4AC7BBFBD}" type="presOf" srcId="{8FDF7C1F-2273-4F1B-A2B2-EA5FB36B9AC6}" destId="{779124AF-BE69-436B-9CC1-7C7153DB02C8}"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D7D3C497-FBD2-47F9-B6E4-273FDAE1B462}" srcId="{D4503D04-C97E-4622-AE07-D0307CB3B4CA}" destId="{8FDF7C1F-2273-4F1B-A2B2-EA5FB36B9AC6}" srcOrd="1" destOrd="0" parTransId="{6A7C04CE-6317-4C2B-9F0C-C8333DE9BC77}" sibTransId="{7D7EB104-F859-46F0-839E-43CD678F55D7}"/>
    <dgm:cxn modelId="{E47DC7E4-F35B-47E6-8D1C-E9A5C7556A17}" srcId="{D4503D04-C97E-4622-AE07-D0307CB3B4CA}" destId="{9DF52E59-4A54-474C-AC58-ADD5CADD6738}" srcOrd="7" destOrd="0" parTransId="{0915EF88-A4D8-40BE-A968-1F6AADE480DB}" sibTransId="{DECB50A6-BE2E-4988-B326-C7225EC6EF3F}"/>
    <dgm:cxn modelId="{8C1EE9EA-D643-47C2-8A02-37C9A29F7F7E}" type="presOf" srcId="{9DF52E59-4A54-474C-AC58-ADD5CADD6738}" destId="{37DB3CB0-5341-4889-8BF9-0089C0E4477D}" srcOrd="0" destOrd="0" presId="urn:microsoft.com/office/officeart/2018/2/layout/IconVerticalSolidList"/>
    <dgm:cxn modelId="{BFDEDAF5-BC31-4104-9ADD-4D2F5744EE8A}" type="presOf" srcId="{8D52282E-EF74-4626-A6F7-865404877EFC}" destId="{0400F24E-1BD6-4A41-A1C5-6A9E275E85F4}" srcOrd="0" destOrd="0" presId="urn:microsoft.com/office/officeart/2018/2/layout/IconVerticalSolidList"/>
    <dgm:cxn modelId="{8CA5002F-95FA-436B-966F-7B8BA099F8C0}" type="presParOf" srcId="{62F8266B-222B-4ACF-8613-2C8D6376E5BD}" destId="{34FD8F56-D6B7-417A-923A-010E4B5FF0CD}" srcOrd="0" destOrd="0" presId="urn:microsoft.com/office/officeart/2018/2/layout/IconVerticalSolidList"/>
    <dgm:cxn modelId="{3E84FCFB-F2E6-496C-9124-8BCCBAF7581E}" type="presParOf" srcId="{34FD8F56-D6B7-417A-923A-010E4B5FF0CD}" destId="{08450877-B8C0-4FE2-B6DB-B88F20C8574C}" srcOrd="0" destOrd="0" presId="urn:microsoft.com/office/officeart/2018/2/layout/IconVerticalSolidList"/>
    <dgm:cxn modelId="{5AAB9D67-2058-4B02-ACAE-9010504CFA8D}" type="presParOf" srcId="{34FD8F56-D6B7-417A-923A-010E4B5FF0CD}" destId="{BB7E5F84-64F2-4718-BACC-301BBCDC9D3A}" srcOrd="1" destOrd="0" presId="urn:microsoft.com/office/officeart/2018/2/layout/IconVerticalSolidList"/>
    <dgm:cxn modelId="{60640685-0CF7-48C8-A8EF-553779FD445D}" type="presParOf" srcId="{34FD8F56-D6B7-417A-923A-010E4B5FF0CD}" destId="{D7E1920B-5F09-4283-BAA8-B0012E66F14A}" srcOrd="2" destOrd="0" presId="urn:microsoft.com/office/officeart/2018/2/layout/IconVerticalSolidList"/>
    <dgm:cxn modelId="{6FE12CDB-D070-4C97-8AE1-997533C4A8AB}" type="presParOf" srcId="{34FD8F56-D6B7-417A-923A-010E4B5FF0CD}" destId="{30E9CA6C-A0F7-4BE8-9B77-EE5C9EF005B7}" srcOrd="3" destOrd="0" presId="urn:microsoft.com/office/officeart/2018/2/layout/IconVerticalSolidList"/>
    <dgm:cxn modelId="{89F45104-A3AE-4AA5-8376-E3E54E87635B}" type="presParOf" srcId="{62F8266B-222B-4ACF-8613-2C8D6376E5BD}" destId="{75497209-36D8-474C-9F50-43B26DAE367B}" srcOrd="1" destOrd="0" presId="urn:microsoft.com/office/officeart/2018/2/layout/IconVerticalSolidList"/>
    <dgm:cxn modelId="{8C8E7932-0E14-48C8-B8FC-90B0A52F24AA}" type="presParOf" srcId="{62F8266B-222B-4ACF-8613-2C8D6376E5BD}" destId="{5A8847F4-E83C-4A1F-B16E-F350EFF24C07}" srcOrd="2" destOrd="0" presId="urn:microsoft.com/office/officeart/2018/2/layout/IconVerticalSolidList"/>
    <dgm:cxn modelId="{D9D49669-BA9E-4395-84F0-4784AD407E3C}" type="presParOf" srcId="{5A8847F4-E83C-4A1F-B16E-F350EFF24C07}" destId="{CF101FE7-6BDD-4AC3-AFAA-F135B55592BF}" srcOrd="0" destOrd="0" presId="urn:microsoft.com/office/officeart/2018/2/layout/IconVerticalSolidList"/>
    <dgm:cxn modelId="{D7D79648-9C2E-4E80-8C94-AC38CDD6F795}" type="presParOf" srcId="{5A8847F4-E83C-4A1F-B16E-F350EFF24C07}" destId="{D6650283-F402-4A81-9B52-65F2AC7072D1}" srcOrd="1" destOrd="0" presId="urn:microsoft.com/office/officeart/2018/2/layout/IconVerticalSolidList"/>
    <dgm:cxn modelId="{B4DD69DF-8F94-4C65-AC56-1422984C61C6}" type="presParOf" srcId="{5A8847F4-E83C-4A1F-B16E-F350EFF24C07}" destId="{977ED35D-CEAA-4B3A-A54B-84463BDCE179}" srcOrd="2" destOrd="0" presId="urn:microsoft.com/office/officeart/2018/2/layout/IconVerticalSolidList"/>
    <dgm:cxn modelId="{4816A5E4-DEC2-4C22-A4FE-B4AC743DC2C1}" type="presParOf" srcId="{5A8847F4-E83C-4A1F-B16E-F350EFF24C07}" destId="{779124AF-BE69-436B-9CC1-7C7153DB02C8}" srcOrd="3" destOrd="0" presId="urn:microsoft.com/office/officeart/2018/2/layout/IconVerticalSolidList"/>
    <dgm:cxn modelId="{AD23BEFE-3E22-4E15-9C52-C46E79A1AC99}" type="presParOf" srcId="{62F8266B-222B-4ACF-8613-2C8D6376E5BD}" destId="{E15AD740-A969-44BB-AF16-65B2F7ABCF23}" srcOrd="3" destOrd="0" presId="urn:microsoft.com/office/officeart/2018/2/layout/IconVerticalSolidList"/>
    <dgm:cxn modelId="{28A09DCF-18CD-40E9-AC89-107D6D7A9B4C}" type="presParOf" srcId="{62F8266B-222B-4ACF-8613-2C8D6376E5BD}" destId="{86FC6FCE-2311-4FA5-965D-26C6B1516777}" srcOrd="4" destOrd="0" presId="urn:microsoft.com/office/officeart/2018/2/layout/IconVerticalSolidList"/>
    <dgm:cxn modelId="{90D9223F-AF79-4953-8421-24BAD0AE53CE}" type="presParOf" srcId="{86FC6FCE-2311-4FA5-965D-26C6B1516777}" destId="{BB65C4F2-7B5E-44EB-B258-08FC179ACDB0}" srcOrd="0" destOrd="0" presId="urn:microsoft.com/office/officeart/2018/2/layout/IconVerticalSolidList"/>
    <dgm:cxn modelId="{22034569-8C87-4AC8-B986-604F26A960D1}" type="presParOf" srcId="{86FC6FCE-2311-4FA5-965D-26C6B1516777}" destId="{B8CD4ADC-1997-4D45-9467-D595E11631AA}" srcOrd="1" destOrd="0" presId="urn:microsoft.com/office/officeart/2018/2/layout/IconVerticalSolidList"/>
    <dgm:cxn modelId="{C7EFDCFB-5898-4E45-9C1F-BE252A0E1AB8}" type="presParOf" srcId="{86FC6FCE-2311-4FA5-965D-26C6B1516777}" destId="{42C297F9-DEE9-4CAB-9058-7628EE7D5C51}" srcOrd="2" destOrd="0" presId="urn:microsoft.com/office/officeart/2018/2/layout/IconVerticalSolidList"/>
    <dgm:cxn modelId="{13641E5D-8DD6-46DF-93A5-080F1AC8C6C3}" type="presParOf" srcId="{86FC6FCE-2311-4FA5-965D-26C6B1516777}" destId="{334FA31E-EC42-4B3E-8A12-7A2694BE21E7}" srcOrd="3" destOrd="0" presId="urn:microsoft.com/office/officeart/2018/2/layout/IconVerticalSolidList"/>
    <dgm:cxn modelId="{72FE7F8A-43F7-439E-8F20-1EC1B08947C5}" type="presParOf" srcId="{62F8266B-222B-4ACF-8613-2C8D6376E5BD}" destId="{3B5086DD-5952-4595-929E-D7AEC6A5D2EB}" srcOrd="5" destOrd="0" presId="urn:microsoft.com/office/officeart/2018/2/layout/IconVerticalSolidList"/>
    <dgm:cxn modelId="{BEEDD181-654C-4487-AD33-D8BFEC2ECC29}" type="presParOf" srcId="{62F8266B-222B-4ACF-8613-2C8D6376E5BD}" destId="{1696DCBC-DBF6-45C2-9C35-962B3E012317}" srcOrd="6" destOrd="0" presId="urn:microsoft.com/office/officeart/2018/2/layout/IconVerticalSolidList"/>
    <dgm:cxn modelId="{2DF78152-607E-4960-8DC3-53CCBC9C301B}" type="presParOf" srcId="{1696DCBC-DBF6-45C2-9C35-962B3E012317}" destId="{F7F848E1-1A3A-4874-ABC4-94100701FCD2}" srcOrd="0" destOrd="0" presId="urn:microsoft.com/office/officeart/2018/2/layout/IconVerticalSolidList"/>
    <dgm:cxn modelId="{5091890D-F1BD-4D7F-A34A-149E0B14CAA9}" type="presParOf" srcId="{1696DCBC-DBF6-45C2-9C35-962B3E012317}" destId="{E2327005-1964-4AF3-ABB7-38A11F0823D9}" srcOrd="1" destOrd="0" presId="urn:microsoft.com/office/officeart/2018/2/layout/IconVerticalSolidList"/>
    <dgm:cxn modelId="{E728605F-6E91-4969-BF0F-E5AF7ED07D7E}" type="presParOf" srcId="{1696DCBC-DBF6-45C2-9C35-962B3E012317}" destId="{C2BD066D-5B4B-4A3F-919F-2ED47311B6BF}" srcOrd="2" destOrd="0" presId="urn:microsoft.com/office/officeart/2018/2/layout/IconVerticalSolidList"/>
    <dgm:cxn modelId="{FC0C907C-A74B-4438-852B-5F1C87B589C0}" type="presParOf" srcId="{1696DCBC-DBF6-45C2-9C35-962B3E012317}" destId="{75705534-3B24-4E99-9380-0DD8CA312B8A}" srcOrd="3" destOrd="0" presId="urn:microsoft.com/office/officeart/2018/2/layout/IconVerticalSolidList"/>
    <dgm:cxn modelId="{C706A595-6BC3-40AA-891B-CD15C50B8FCD}" type="presParOf" srcId="{62F8266B-222B-4ACF-8613-2C8D6376E5BD}" destId="{E1579343-53D8-48AE-B8BF-D04FB987F857}" srcOrd="7" destOrd="0" presId="urn:microsoft.com/office/officeart/2018/2/layout/IconVerticalSolidList"/>
    <dgm:cxn modelId="{F170DEDE-289B-4FA5-9B2E-EA9DEEDE228F}" type="presParOf" srcId="{62F8266B-222B-4ACF-8613-2C8D6376E5BD}" destId="{92F47396-7729-49F2-A80C-8478546DB278}" srcOrd="8" destOrd="0" presId="urn:microsoft.com/office/officeart/2018/2/layout/IconVerticalSolidList"/>
    <dgm:cxn modelId="{29873772-30A0-4DD9-A22E-8C04784A653A}" type="presParOf" srcId="{92F47396-7729-49F2-A80C-8478546DB278}" destId="{B6C6C1B8-F284-4C08-B1D6-E97A1A51BA11}" srcOrd="0" destOrd="0" presId="urn:microsoft.com/office/officeart/2018/2/layout/IconVerticalSolidList"/>
    <dgm:cxn modelId="{4D0C0157-8192-42A4-B223-70BCCD34AF15}" type="presParOf" srcId="{92F47396-7729-49F2-A80C-8478546DB278}" destId="{351B8E46-6678-4973-9B7B-9B1369F7EB27}" srcOrd="1" destOrd="0" presId="urn:microsoft.com/office/officeart/2018/2/layout/IconVerticalSolidList"/>
    <dgm:cxn modelId="{1DF9DB62-7192-4569-882D-B2D373954F14}" type="presParOf" srcId="{92F47396-7729-49F2-A80C-8478546DB278}" destId="{B950299D-A33C-4B21-B4B7-31BFB1A833EF}" srcOrd="2" destOrd="0" presId="urn:microsoft.com/office/officeart/2018/2/layout/IconVerticalSolidList"/>
    <dgm:cxn modelId="{7E17459A-C1D3-46C9-82E5-8D1FB6E65DB7}" type="presParOf" srcId="{92F47396-7729-49F2-A80C-8478546DB278}" destId="{0400F24E-1BD6-4A41-A1C5-6A9E275E85F4}" srcOrd="3" destOrd="0" presId="urn:microsoft.com/office/officeart/2018/2/layout/IconVerticalSolidList"/>
    <dgm:cxn modelId="{CD1E2EE1-938D-484D-B7F1-E6B5AD83576E}" type="presParOf" srcId="{62F8266B-222B-4ACF-8613-2C8D6376E5BD}" destId="{2D9F7DD5-A0E4-456A-9083-4454F3D53A11}" srcOrd="9" destOrd="0" presId="urn:microsoft.com/office/officeart/2018/2/layout/IconVerticalSolidList"/>
    <dgm:cxn modelId="{F53E1E41-AFBD-4F42-B954-620893A507D2}" type="presParOf" srcId="{62F8266B-222B-4ACF-8613-2C8D6376E5BD}" destId="{FB1D870E-AB7C-40E3-AA7F-3EC612E6F71C}" srcOrd="10" destOrd="0" presId="urn:microsoft.com/office/officeart/2018/2/layout/IconVerticalSolidList"/>
    <dgm:cxn modelId="{ECA76847-5AC0-4769-B961-BD6FBFA2D2F3}" type="presParOf" srcId="{FB1D870E-AB7C-40E3-AA7F-3EC612E6F71C}" destId="{B9A40EDB-694E-464C-8356-AEE8787842F2}" srcOrd="0" destOrd="0" presId="urn:microsoft.com/office/officeart/2018/2/layout/IconVerticalSolidList"/>
    <dgm:cxn modelId="{E9875D05-A2CA-4949-A0EC-E659F0F81F59}" type="presParOf" srcId="{FB1D870E-AB7C-40E3-AA7F-3EC612E6F71C}" destId="{8B8D9FA1-74BB-4EA5-B65F-49B870DCE4EB}" srcOrd="1" destOrd="0" presId="urn:microsoft.com/office/officeart/2018/2/layout/IconVerticalSolidList"/>
    <dgm:cxn modelId="{F5076418-1870-49C0-A665-417CB498B6D1}" type="presParOf" srcId="{FB1D870E-AB7C-40E3-AA7F-3EC612E6F71C}" destId="{FE35795C-E288-448C-BF98-006011EF35C1}" srcOrd="2" destOrd="0" presId="urn:microsoft.com/office/officeart/2018/2/layout/IconVerticalSolidList"/>
    <dgm:cxn modelId="{8B6CAA02-B9CA-4F7C-A2C4-A376BC49C448}" type="presParOf" srcId="{FB1D870E-AB7C-40E3-AA7F-3EC612E6F71C}" destId="{4258831D-960B-4D2D-A65E-513B92084C01}" srcOrd="3" destOrd="0" presId="urn:microsoft.com/office/officeart/2018/2/layout/IconVerticalSolidList"/>
    <dgm:cxn modelId="{E0C19E8F-4424-498D-BF7E-0A0F0C17D704}" type="presParOf" srcId="{62F8266B-222B-4ACF-8613-2C8D6376E5BD}" destId="{4849AED6-7C24-47EC-B39A-6EC2169AAAEC}" srcOrd="11" destOrd="0" presId="urn:microsoft.com/office/officeart/2018/2/layout/IconVerticalSolidList"/>
    <dgm:cxn modelId="{0616937D-6FCD-4AA3-A503-BCBE4DCE75B1}" type="presParOf" srcId="{62F8266B-222B-4ACF-8613-2C8D6376E5BD}" destId="{25E7A08B-6A02-49D1-8C9D-FCE9C92A1AC5}" srcOrd="12" destOrd="0" presId="urn:microsoft.com/office/officeart/2018/2/layout/IconVerticalSolidList"/>
    <dgm:cxn modelId="{B186621D-A046-462B-BB0C-6236267E563B}" type="presParOf" srcId="{25E7A08B-6A02-49D1-8C9D-FCE9C92A1AC5}" destId="{984F7435-4B4C-47D4-B03E-CC8917BDBDBB}" srcOrd="0" destOrd="0" presId="urn:microsoft.com/office/officeart/2018/2/layout/IconVerticalSolidList"/>
    <dgm:cxn modelId="{F52693A5-0CDF-426A-86AB-E12EC26F0A8F}" type="presParOf" srcId="{25E7A08B-6A02-49D1-8C9D-FCE9C92A1AC5}" destId="{D3271400-E9D7-4481-8E98-7952ACC542C2}" srcOrd="1" destOrd="0" presId="urn:microsoft.com/office/officeart/2018/2/layout/IconVerticalSolidList"/>
    <dgm:cxn modelId="{A0E86A54-FEE6-445C-A5D8-E1BEB46BF402}" type="presParOf" srcId="{25E7A08B-6A02-49D1-8C9D-FCE9C92A1AC5}" destId="{3EB25EBA-A880-4DC7-908E-0568144BFBD1}" srcOrd="2" destOrd="0" presId="urn:microsoft.com/office/officeart/2018/2/layout/IconVerticalSolidList"/>
    <dgm:cxn modelId="{249C530D-BDAF-40DC-B153-C1C13BE8F861}" type="presParOf" srcId="{25E7A08B-6A02-49D1-8C9D-FCE9C92A1AC5}" destId="{F2EA86B5-8AF6-40E0-BDDB-512587036C8B}" srcOrd="3" destOrd="0" presId="urn:microsoft.com/office/officeart/2018/2/layout/IconVerticalSolidList"/>
    <dgm:cxn modelId="{EF88F362-36F7-4C02-8BDF-9A927966C35A}" type="presParOf" srcId="{62F8266B-222B-4ACF-8613-2C8D6376E5BD}" destId="{B899203A-CFFB-4016-9BAC-C6532D238A0B}" srcOrd="13" destOrd="0" presId="urn:microsoft.com/office/officeart/2018/2/layout/IconVerticalSolidList"/>
    <dgm:cxn modelId="{C6CA0497-36EB-4D3A-B9B0-4F710CB9ECD5}" type="presParOf" srcId="{62F8266B-222B-4ACF-8613-2C8D6376E5BD}" destId="{B6BD6607-974A-429F-AB35-3D4558308BF1}" srcOrd="14" destOrd="0" presId="urn:microsoft.com/office/officeart/2018/2/layout/IconVerticalSolidList"/>
    <dgm:cxn modelId="{073EE108-5956-4364-824E-5CA033FFA78F}" type="presParOf" srcId="{B6BD6607-974A-429F-AB35-3D4558308BF1}" destId="{9387635A-D73E-4054-8088-37F67EF9A185}" srcOrd="0" destOrd="0" presId="urn:microsoft.com/office/officeart/2018/2/layout/IconVerticalSolidList"/>
    <dgm:cxn modelId="{2516883E-5422-45EB-A730-D9A40E5EF9CA}" type="presParOf" srcId="{B6BD6607-974A-429F-AB35-3D4558308BF1}" destId="{929108B1-0EAB-4E88-9055-06AC84FB5162}" srcOrd="1" destOrd="0" presId="urn:microsoft.com/office/officeart/2018/2/layout/IconVerticalSolidList"/>
    <dgm:cxn modelId="{36CC5513-4E53-490C-95C2-9837D0D263F7}" type="presParOf" srcId="{B6BD6607-974A-429F-AB35-3D4558308BF1}" destId="{8F5AE83D-326D-4AB1-8BED-5FDEDD16B084}" srcOrd="2" destOrd="0" presId="urn:microsoft.com/office/officeart/2018/2/layout/IconVerticalSolidList"/>
    <dgm:cxn modelId="{797D88FB-3E27-4EF9-9A88-C018F3747CE1}" type="presParOf" srcId="{B6BD6607-974A-429F-AB35-3D4558308BF1}" destId="{37DB3CB0-5341-4889-8BF9-0089C0E4477D}"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450877-B8C0-4FE2-B6DB-B88F20C8574C}">
      <dsp:nvSpPr>
        <dsp:cNvPr id="0" name=""/>
        <dsp:cNvSpPr/>
      </dsp:nvSpPr>
      <dsp:spPr>
        <a:xfrm>
          <a:off x="0" y="2575"/>
          <a:ext cx="3084892" cy="51104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7E5F84-64F2-4718-BACC-301BBCDC9D3A}">
      <dsp:nvSpPr>
        <dsp:cNvPr id="0" name=""/>
        <dsp:cNvSpPr/>
      </dsp:nvSpPr>
      <dsp:spPr>
        <a:xfrm>
          <a:off x="154589" y="117560"/>
          <a:ext cx="281072" cy="28107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E9CA6C-A0F7-4BE8-9B77-EE5C9EF005B7}">
      <dsp:nvSpPr>
        <dsp:cNvPr id="0" name=""/>
        <dsp:cNvSpPr/>
      </dsp:nvSpPr>
      <dsp:spPr>
        <a:xfrm>
          <a:off x="590252" y="2575"/>
          <a:ext cx="1878093" cy="54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18" tIns="57518" rIns="57518" bIns="57518" numCol="1" spcCol="1270" anchor="ctr" anchorCtr="0">
          <a:noAutofit/>
        </a:bodyPr>
        <a:lstStyle/>
        <a:p>
          <a:pPr marL="0" lvl="0" indent="0" algn="l" defTabSz="622300">
            <a:lnSpc>
              <a:spcPct val="100000"/>
            </a:lnSpc>
            <a:spcBef>
              <a:spcPct val="0"/>
            </a:spcBef>
            <a:spcAft>
              <a:spcPct val="35000"/>
            </a:spcAft>
            <a:buNone/>
          </a:pPr>
          <a:r>
            <a:rPr lang="en-US" sz="1400" kern="1200" dirty="0"/>
            <a:t>Overview</a:t>
          </a:r>
        </a:p>
      </dsp:txBody>
      <dsp:txXfrm>
        <a:off x="590252" y="2575"/>
        <a:ext cx="1878093" cy="543480"/>
      </dsp:txXfrm>
    </dsp:sp>
    <dsp:sp modelId="{CF101FE7-6BDD-4AC3-AFAA-F135B55592BF}">
      <dsp:nvSpPr>
        <dsp:cNvPr id="0" name=""/>
        <dsp:cNvSpPr/>
      </dsp:nvSpPr>
      <dsp:spPr>
        <a:xfrm>
          <a:off x="0" y="677808"/>
          <a:ext cx="3084892" cy="511041"/>
        </a:xfrm>
        <a:prstGeom prst="roundRect">
          <a:avLst>
            <a:gd name="adj" fmla="val 10000"/>
          </a:avLst>
        </a:prstGeom>
        <a:solidFill>
          <a:schemeClr val="accent5">
            <a:hueOff val="608721"/>
            <a:satOff val="-4030"/>
            <a:lumOff val="-700"/>
            <a:alphaOff val="0"/>
          </a:schemeClr>
        </a:solidFill>
        <a:ln>
          <a:noFill/>
        </a:ln>
        <a:effectLst/>
      </dsp:spPr>
      <dsp:style>
        <a:lnRef idx="0">
          <a:scrgbClr r="0" g="0" b="0"/>
        </a:lnRef>
        <a:fillRef idx="1">
          <a:scrgbClr r="0" g="0" b="0"/>
        </a:fillRef>
        <a:effectRef idx="0">
          <a:scrgbClr r="0" g="0" b="0"/>
        </a:effectRef>
        <a:fontRef idx="minor"/>
      </dsp:style>
    </dsp:sp>
    <dsp:sp modelId="{D6650283-F402-4A81-9B52-65F2AC7072D1}">
      <dsp:nvSpPr>
        <dsp:cNvPr id="0" name=""/>
        <dsp:cNvSpPr/>
      </dsp:nvSpPr>
      <dsp:spPr>
        <a:xfrm>
          <a:off x="154589" y="792793"/>
          <a:ext cx="281072" cy="28107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9124AF-BE69-436B-9CC1-7C7153DB02C8}">
      <dsp:nvSpPr>
        <dsp:cNvPr id="0" name=""/>
        <dsp:cNvSpPr/>
      </dsp:nvSpPr>
      <dsp:spPr>
        <a:xfrm>
          <a:off x="590252" y="677808"/>
          <a:ext cx="1878093" cy="54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18" tIns="57518" rIns="57518" bIns="57518" numCol="1" spcCol="1270" anchor="ctr" anchorCtr="0">
          <a:noAutofit/>
        </a:bodyPr>
        <a:lstStyle/>
        <a:p>
          <a:pPr marL="0" lvl="0" indent="0" algn="l" defTabSz="622300">
            <a:lnSpc>
              <a:spcPct val="100000"/>
            </a:lnSpc>
            <a:spcBef>
              <a:spcPct val="0"/>
            </a:spcBef>
            <a:spcAft>
              <a:spcPct val="35000"/>
            </a:spcAft>
            <a:buNone/>
          </a:pPr>
          <a:r>
            <a:rPr lang="en-US" sz="1400" kern="1200" dirty="0"/>
            <a:t>Key Features</a:t>
          </a:r>
        </a:p>
      </dsp:txBody>
      <dsp:txXfrm>
        <a:off x="590252" y="677808"/>
        <a:ext cx="1878093" cy="543480"/>
      </dsp:txXfrm>
    </dsp:sp>
    <dsp:sp modelId="{BB65C4F2-7B5E-44EB-B258-08FC179ACDB0}">
      <dsp:nvSpPr>
        <dsp:cNvPr id="0" name=""/>
        <dsp:cNvSpPr/>
      </dsp:nvSpPr>
      <dsp:spPr>
        <a:xfrm>
          <a:off x="0" y="1353041"/>
          <a:ext cx="3084892" cy="511041"/>
        </a:xfrm>
        <a:prstGeom prst="roundRect">
          <a:avLst>
            <a:gd name="adj" fmla="val 10000"/>
          </a:avLst>
        </a:prstGeom>
        <a:solidFill>
          <a:schemeClr val="accent5">
            <a:hueOff val="1217441"/>
            <a:satOff val="-8059"/>
            <a:lumOff val="-1401"/>
            <a:alphaOff val="0"/>
          </a:schemeClr>
        </a:solidFill>
        <a:ln>
          <a:noFill/>
        </a:ln>
        <a:effectLst/>
      </dsp:spPr>
      <dsp:style>
        <a:lnRef idx="0">
          <a:scrgbClr r="0" g="0" b="0"/>
        </a:lnRef>
        <a:fillRef idx="1">
          <a:scrgbClr r="0" g="0" b="0"/>
        </a:fillRef>
        <a:effectRef idx="0">
          <a:scrgbClr r="0" g="0" b="0"/>
        </a:effectRef>
        <a:fontRef idx="minor"/>
      </dsp:style>
    </dsp:sp>
    <dsp:sp modelId="{B8CD4ADC-1997-4D45-9467-D595E11631AA}">
      <dsp:nvSpPr>
        <dsp:cNvPr id="0" name=""/>
        <dsp:cNvSpPr/>
      </dsp:nvSpPr>
      <dsp:spPr>
        <a:xfrm>
          <a:off x="154589" y="1468026"/>
          <a:ext cx="281072" cy="281072"/>
        </a:xfrm>
        <a:prstGeom prst="rect">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34FA31E-EC42-4B3E-8A12-7A2694BE21E7}">
      <dsp:nvSpPr>
        <dsp:cNvPr id="0" name=""/>
        <dsp:cNvSpPr/>
      </dsp:nvSpPr>
      <dsp:spPr>
        <a:xfrm>
          <a:off x="590252" y="1353041"/>
          <a:ext cx="1878093" cy="54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18" tIns="57518" rIns="57518" bIns="57518" numCol="1" spcCol="1270" anchor="ctr" anchorCtr="0">
          <a:noAutofit/>
        </a:bodyPr>
        <a:lstStyle/>
        <a:p>
          <a:pPr marL="0" lvl="0" indent="0" algn="l" defTabSz="622300">
            <a:lnSpc>
              <a:spcPct val="100000"/>
            </a:lnSpc>
            <a:spcBef>
              <a:spcPct val="0"/>
            </a:spcBef>
            <a:spcAft>
              <a:spcPct val="35000"/>
            </a:spcAft>
            <a:buNone/>
          </a:pPr>
          <a:r>
            <a:rPr lang="en-US" sz="1400" kern="1200" dirty="0"/>
            <a:t>Server</a:t>
          </a:r>
        </a:p>
      </dsp:txBody>
      <dsp:txXfrm>
        <a:off x="590252" y="1353041"/>
        <a:ext cx="1878093" cy="543480"/>
      </dsp:txXfrm>
    </dsp:sp>
    <dsp:sp modelId="{F7F848E1-1A3A-4874-ABC4-94100701FCD2}">
      <dsp:nvSpPr>
        <dsp:cNvPr id="0" name=""/>
        <dsp:cNvSpPr/>
      </dsp:nvSpPr>
      <dsp:spPr>
        <a:xfrm>
          <a:off x="0" y="2028274"/>
          <a:ext cx="3084892" cy="511041"/>
        </a:xfrm>
        <a:prstGeom prst="roundRect">
          <a:avLst>
            <a:gd name="adj" fmla="val 10000"/>
          </a:avLst>
        </a:prstGeom>
        <a:solidFill>
          <a:schemeClr val="accent5">
            <a:hueOff val="1826162"/>
            <a:satOff val="-12089"/>
            <a:lumOff val="-2101"/>
            <a:alphaOff val="0"/>
          </a:schemeClr>
        </a:solidFill>
        <a:ln>
          <a:noFill/>
        </a:ln>
        <a:effectLst/>
      </dsp:spPr>
      <dsp:style>
        <a:lnRef idx="0">
          <a:scrgbClr r="0" g="0" b="0"/>
        </a:lnRef>
        <a:fillRef idx="1">
          <a:scrgbClr r="0" g="0" b="0"/>
        </a:fillRef>
        <a:effectRef idx="0">
          <a:scrgbClr r="0" g="0" b="0"/>
        </a:effectRef>
        <a:fontRef idx="minor"/>
      </dsp:style>
    </dsp:sp>
    <dsp:sp modelId="{E2327005-1964-4AF3-ABB7-38A11F0823D9}">
      <dsp:nvSpPr>
        <dsp:cNvPr id="0" name=""/>
        <dsp:cNvSpPr/>
      </dsp:nvSpPr>
      <dsp:spPr>
        <a:xfrm>
          <a:off x="154589" y="2143259"/>
          <a:ext cx="281072" cy="28107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5705534-3B24-4E99-9380-0DD8CA312B8A}">
      <dsp:nvSpPr>
        <dsp:cNvPr id="0" name=""/>
        <dsp:cNvSpPr/>
      </dsp:nvSpPr>
      <dsp:spPr>
        <a:xfrm>
          <a:off x="590252" y="2028274"/>
          <a:ext cx="1878093" cy="54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18" tIns="57518" rIns="57518" bIns="57518" numCol="1" spcCol="1270" anchor="ctr" anchorCtr="0">
          <a:noAutofit/>
        </a:bodyPr>
        <a:lstStyle/>
        <a:p>
          <a:pPr marL="0" lvl="0" indent="0" algn="l" defTabSz="622300">
            <a:lnSpc>
              <a:spcPct val="100000"/>
            </a:lnSpc>
            <a:spcBef>
              <a:spcPct val="0"/>
            </a:spcBef>
            <a:spcAft>
              <a:spcPct val="35000"/>
            </a:spcAft>
            <a:buNone/>
          </a:pPr>
          <a:r>
            <a:rPr lang="en-US" sz="1400" kern="1200" dirty="0"/>
            <a:t>Client</a:t>
          </a:r>
        </a:p>
      </dsp:txBody>
      <dsp:txXfrm>
        <a:off x="590252" y="2028274"/>
        <a:ext cx="1878093" cy="543480"/>
      </dsp:txXfrm>
    </dsp:sp>
    <dsp:sp modelId="{B6C6C1B8-F284-4C08-B1D6-E97A1A51BA11}">
      <dsp:nvSpPr>
        <dsp:cNvPr id="0" name=""/>
        <dsp:cNvSpPr/>
      </dsp:nvSpPr>
      <dsp:spPr>
        <a:xfrm>
          <a:off x="0" y="2703507"/>
          <a:ext cx="3084892" cy="511041"/>
        </a:xfrm>
        <a:prstGeom prst="roundRect">
          <a:avLst>
            <a:gd name="adj" fmla="val 10000"/>
          </a:avLst>
        </a:prstGeom>
        <a:solidFill>
          <a:schemeClr val="accent5">
            <a:hueOff val="2434883"/>
            <a:satOff val="-16118"/>
            <a:lumOff val="-2801"/>
            <a:alphaOff val="0"/>
          </a:schemeClr>
        </a:solidFill>
        <a:ln>
          <a:noFill/>
        </a:ln>
        <a:effectLst/>
      </dsp:spPr>
      <dsp:style>
        <a:lnRef idx="0">
          <a:scrgbClr r="0" g="0" b="0"/>
        </a:lnRef>
        <a:fillRef idx="1">
          <a:scrgbClr r="0" g="0" b="0"/>
        </a:fillRef>
        <a:effectRef idx="0">
          <a:scrgbClr r="0" g="0" b="0"/>
        </a:effectRef>
        <a:fontRef idx="minor"/>
      </dsp:style>
    </dsp:sp>
    <dsp:sp modelId="{351B8E46-6678-4973-9B7B-9B1369F7EB27}">
      <dsp:nvSpPr>
        <dsp:cNvPr id="0" name=""/>
        <dsp:cNvSpPr/>
      </dsp:nvSpPr>
      <dsp:spPr>
        <a:xfrm>
          <a:off x="154589" y="2818492"/>
          <a:ext cx="281072" cy="281072"/>
        </a:xfrm>
        <a:prstGeom prst="rect">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400F24E-1BD6-4A41-A1C5-6A9E275E85F4}">
      <dsp:nvSpPr>
        <dsp:cNvPr id="0" name=""/>
        <dsp:cNvSpPr/>
      </dsp:nvSpPr>
      <dsp:spPr>
        <a:xfrm>
          <a:off x="590252" y="2703507"/>
          <a:ext cx="1878093" cy="54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18" tIns="57518" rIns="57518" bIns="57518" numCol="1" spcCol="1270" anchor="ctr" anchorCtr="0">
          <a:noAutofit/>
        </a:bodyPr>
        <a:lstStyle/>
        <a:p>
          <a:pPr marL="0" lvl="0" indent="0" algn="l" defTabSz="622300">
            <a:lnSpc>
              <a:spcPct val="100000"/>
            </a:lnSpc>
            <a:spcBef>
              <a:spcPct val="0"/>
            </a:spcBef>
            <a:spcAft>
              <a:spcPct val="35000"/>
            </a:spcAft>
            <a:buNone/>
          </a:pPr>
          <a:r>
            <a:rPr lang="en-US" sz="1400" kern="1200" dirty="0"/>
            <a:t>Communication</a:t>
          </a:r>
        </a:p>
      </dsp:txBody>
      <dsp:txXfrm>
        <a:off x="590252" y="2703507"/>
        <a:ext cx="1878093" cy="543480"/>
      </dsp:txXfrm>
    </dsp:sp>
    <dsp:sp modelId="{B9A40EDB-694E-464C-8356-AEE8787842F2}">
      <dsp:nvSpPr>
        <dsp:cNvPr id="0" name=""/>
        <dsp:cNvSpPr/>
      </dsp:nvSpPr>
      <dsp:spPr>
        <a:xfrm>
          <a:off x="0" y="3378740"/>
          <a:ext cx="3084892" cy="511041"/>
        </a:xfrm>
        <a:prstGeom prst="roundRect">
          <a:avLst>
            <a:gd name="adj" fmla="val 10000"/>
          </a:avLst>
        </a:prstGeom>
        <a:solidFill>
          <a:schemeClr val="accent5">
            <a:hueOff val="3043603"/>
            <a:satOff val="-20148"/>
            <a:lumOff val="-3501"/>
            <a:alphaOff val="0"/>
          </a:schemeClr>
        </a:solidFill>
        <a:ln>
          <a:noFill/>
        </a:ln>
        <a:effectLst/>
      </dsp:spPr>
      <dsp:style>
        <a:lnRef idx="0">
          <a:scrgbClr r="0" g="0" b="0"/>
        </a:lnRef>
        <a:fillRef idx="1">
          <a:scrgbClr r="0" g="0" b="0"/>
        </a:fillRef>
        <a:effectRef idx="0">
          <a:scrgbClr r="0" g="0" b="0"/>
        </a:effectRef>
        <a:fontRef idx="minor"/>
      </dsp:style>
    </dsp:sp>
    <dsp:sp modelId="{8B8D9FA1-74BB-4EA5-B65F-49B870DCE4EB}">
      <dsp:nvSpPr>
        <dsp:cNvPr id="0" name=""/>
        <dsp:cNvSpPr/>
      </dsp:nvSpPr>
      <dsp:spPr>
        <a:xfrm>
          <a:off x="154589" y="3493725"/>
          <a:ext cx="281072" cy="281072"/>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58831D-960B-4D2D-A65E-513B92084C01}">
      <dsp:nvSpPr>
        <dsp:cNvPr id="0" name=""/>
        <dsp:cNvSpPr/>
      </dsp:nvSpPr>
      <dsp:spPr>
        <a:xfrm>
          <a:off x="590252" y="3378740"/>
          <a:ext cx="1878093" cy="54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18" tIns="57518" rIns="57518" bIns="57518" numCol="1" spcCol="1270" anchor="ctr" anchorCtr="0">
          <a:noAutofit/>
        </a:bodyPr>
        <a:lstStyle/>
        <a:p>
          <a:pPr marL="0" lvl="0" indent="0" algn="l" defTabSz="622300">
            <a:lnSpc>
              <a:spcPct val="100000"/>
            </a:lnSpc>
            <a:spcBef>
              <a:spcPct val="0"/>
            </a:spcBef>
            <a:spcAft>
              <a:spcPct val="35000"/>
            </a:spcAft>
            <a:buNone/>
          </a:pPr>
          <a:r>
            <a:rPr lang="en-US" sz="1400" kern="1200" dirty="0"/>
            <a:t>Scalability</a:t>
          </a:r>
        </a:p>
      </dsp:txBody>
      <dsp:txXfrm>
        <a:off x="590252" y="3378740"/>
        <a:ext cx="1878093" cy="543480"/>
      </dsp:txXfrm>
    </dsp:sp>
    <dsp:sp modelId="{984F7435-4B4C-47D4-B03E-CC8917BDBDBB}">
      <dsp:nvSpPr>
        <dsp:cNvPr id="0" name=""/>
        <dsp:cNvSpPr/>
      </dsp:nvSpPr>
      <dsp:spPr>
        <a:xfrm>
          <a:off x="0" y="4053973"/>
          <a:ext cx="3084892" cy="511041"/>
        </a:xfrm>
        <a:prstGeom prst="roundRect">
          <a:avLst>
            <a:gd name="adj" fmla="val 10000"/>
          </a:avLst>
        </a:prstGeom>
        <a:solidFill>
          <a:schemeClr val="accent5">
            <a:hueOff val="3652324"/>
            <a:satOff val="-24177"/>
            <a:lumOff val="-4202"/>
            <a:alphaOff val="0"/>
          </a:schemeClr>
        </a:solidFill>
        <a:ln>
          <a:noFill/>
        </a:ln>
        <a:effectLst/>
      </dsp:spPr>
      <dsp:style>
        <a:lnRef idx="0">
          <a:scrgbClr r="0" g="0" b="0"/>
        </a:lnRef>
        <a:fillRef idx="1">
          <a:scrgbClr r="0" g="0" b="0"/>
        </a:fillRef>
        <a:effectRef idx="0">
          <a:scrgbClr r="0" g="0" b="0"/>
        </a:effectRef>
        <a:fontRef idx="minor"/>
      </dsp:style>
    </dsp:sp>
    <dsp:sp modelId="{D3271400-E9D7-4481-8E98-7952ACC542C2}">
      <dsp:nvSpPr>
        <dsp:cNvPr id="0" name=""/>
        <dsp:cNvSpPr/>
      </dsp:nvSpPr>
      <dsp:spPr>
        <a:xfrm>
          <a:off x="154589" y="4168958"/>
          <a:ext cx="281072" cy="281072"/>
        </a:xfrm>
        <a:prstGeom prst="rect">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EA86B5-8AF6-40E0-BDDB-512587036C8B}">
      <dsp:nvSpPr>
        <dsp:cNvPr id="0" name=""/>
        <dsp:cNvSpPr/>
      </dsp:nvSpPr>
      <dsp:spPr>
        <a:xfrm>
          <a:off x="590252" y="4053973"/>
          <a:ext cx="1878093" cy="54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18" tIns="57518" rIns="57518" bIns="57518" numCol="1" spcCol="1270" anchor="ctr" anchorCtr="0">
          <a:noAutofit/>
        </a:bodyPr>
        <a:lstStyle/>
        <a:p>
          <a:pPr marL="0" lvl="0" indent="0" algn="l" defTabSz="622300">
            <a:lnSpc>
              <a:spcPct val="100000"/>
            </a:lnSpc>
            <a:spcBef>
              <a:spcPct val="0"/>
            </a:spcBef>
            <a:spcAft>
              <a:spcPct val="35000"/>
            </a:spcAft>
            <a:buNone/>
          </a:pPr>
          <a:r>
            <a:rPr lang="en-US" sz="1400" kern="1200" dirty="0"/>
            <a:t>Server Logging</a:t>
          </a:r>
        </a:p>
      </dsp:txBody>
      <dsp:txXfrm>
        <a:off x="590252" y="4053973"/>
        <a:ext cx="1878093" cy="543480"/>
      </dsp:txXfrm>
    </dsp:sp>
    <dsp:sp modelId="{9387635A-D73E-4054-8088-37F67EF9A185}">
      <dsp:nvSpPr>
        <dsp:cNvPr id="0" name=""/>
        <dsp:cNvSpPr/>
      </dsp:nvSpPr>
      <dsp:spPr>
        <a:xfrm>
          <a:off x="0" y="4729206"/>
          <a:ext cx="3084892" cy="511041"/>
        </a:xfrm>
        <a:prstGeom prst="roundRect">
          <a:avLst>
            <a:gd name="adj" fmla="val 10000"/>
          </a:avLst>
        </a:prstGeom>
        <a:solidFill>
          <a:schemeClr val="accent5">
            <a:hueOff val="4261045"/>
            <a:satOff val="-28207"/>
            <a:lumOff val="-4902"/>
            <a:alphaOff val="0"/>
          </a:schemeClr>
        </a:solidFill>
        <a:ln>
          <a:noFill/>
        </a:ln>
        <a:effectLst/>
      </dsp:spPr>
      <dsp:style>
        <a:lnRef idx="0">
          <a:scrgbClr r="0" g="0" b="0"/>
        </a:lnRef>
        <a:fillRef idx="1">
          <a:scrgbClr r="0" g="0" b="0"/>
        </a:fillRef>
        <a:effectRef idx="0">
          <a:scrgbClr r="0" g="0" b="0"/>
        </a:effectRef>
        <a:fontRef idx="minor"/>
      </dsp:style>
    </dsp:sp>
    <dsp:sp modelId="{929108B1-0EAB-4E88-9055-06AC84FB5162}">
      <dsp:nvSpPr>
        <dsp:cNvPr id="0" name=""/>
        <dsp:cNvSpPr/>
      </dsp:nvSpPr>
      <dsp:spPr>
        <a:xfrm>
          <a:off x="154589" y="4844191"/>
          <a:ext cx="281072" cy="281072"/>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DB3CB0-5341-4889-8BF9-0089C0E4477D}">
      <dsp:nvSpPr>
        <dsp:cNvPr id="0" name=""/>
        <dsp:cNvSpPr/>
      </dsp:nvSpPr>
      <dsp:spPr>
        <a:xfrm>
          <a:off x="590252" y="4729206"/>
          <a:ext cx="1878093" cy="54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518" tIns="57518" rIns="57518" bIns="57518" numCol="1" spcCol="1270" anchor="ctr" anchorCtr="0">
          <a:noAutofit/>
        </a:bodyPr>
        <a:lstStyle/>
        <a:p>
          <a:pPr marL="0" lvl="0" indent="0" algn="l" defTabSz="622300">
            <a:lnSpc>
              <a:spcPct val="100000"/>
            </a:lnSpc>
            <a:spcBef>
              <a:spcPct val="0"/>
            </a:spcBef>
            <a:spcAft>
              <a:spcPct val="35000"/>
            </a:spcAft>
            <a:buNone/>
          </a:pPr>
          <a:r>
            <a:rPr lang="en-US" sz="1400" kern="1200" dirty="0"/>
            <a:t>Future Improvements</a:t>
          </a:r>
        </a:p>
      </dsp:txBody>
      <dsp:txXfrm>
        <a:off x="590252" y="4729206"/>
        <a:ext cx="1878093" cy="54348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1/13/2024</a:t>
            </a:fld>
            <a:endParaRPr lang="en-US" dirty="0"/>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dirty="0"/>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jpeg>
</file>

<file path=ppt/media/image2.png>
</file>

<file path=ppt/media/image3.jpeg>
</file>

<file path=ppt/media/image4.jpe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1/13/2024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dirty="0"/>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a:t>
            </a:fld>
            <a:endParaRPr lang="en-US" dirty="0"/>
          </a:p>
        </p:txBody>
      </p:sp>
    </p:spTree>
    <p:extLst>
      <p:ext uri="{BB962C8B-B14F-4D97-AF65-F5344CB8AC3E}">
        <p14:creationId xmlns:p14="http://schemas.microsoft.com/office/powerpoint/2010/main" val="3264305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a:t>
            </a:fld>
            <a:endParaRPr lang="en-US" dirty="0"/>
          </a:p>
        </p:txBody>
      </p:sp>
    </p:spTree>
    <p:extLst>
      <p:ext uri="{BB962C8B-B14F-4D97-AF65-F5344CB8AC3E}">
        <p14:creationId xmlns:p14="http://schemas.microsoft.com/office/powerpoint/2010/main" val="134966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3</a:t>
            </a:fld>
            <a:endParaRPr lang="en-US" dirty="0"/>
          </a:p>
        </p:txBody>
      </p:sp>
    </p:spTree>
    <p:extLst>
      <p:ext uri="{BB962C8B-B14F-4D97-AF65-F5344CB8AC3E}">
        <p14:creationId xmlns:p14="http://schemas.microsoft.com/office/powerpoint/2010/main" val="4093594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4</a:t>
            </a:fld>
            <a:endParaRPr lang="en-US" dirty="0"/>
          </a:p>
        </p:txBody>
      </p:sp>
    </p:spTree>
    <p:extLst>
      <p:ext uri="{BB962C8B-B14F-4D97-AF65-F5344CB8AC3E}">
        <p14:creationId xmlns:p14="http://schemas.microsoft.com/office/powerpoint/2010/main" val="38626671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11</a:t>
            </a:fld>
            <a:endParaRPr lang="en-US" dirty="0"/>
          </a:p>
        </p:txBody>
      </p:sp>
    </p:spTree>
    <p:extLst>
      <p:ext uri="{BB962C8B-B14F-4D97-AF65-F5344CB8AC3E}">
        <p14:creationId xmlns:p14="http://schemas.microsoft.com/office/powerpoint/2010/main" val="10049620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1/13/2024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1/13/2024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jpeg"/><Relationship Id="rId7" Type="http://schemas.openxmlformats.org/officeDocument/2006/relationships/diagramLayout" Target="../diagrams/layout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Data" Target="../diagrams/data1.xml"/><Relationship Id="rId5" Type="http://schemas.openxmlformats.org/officeDocument/2006/relationships/image" Target="../media/image5.jpeg"/><Relationship Id="rId10" Type="http://schemas.microsoft.com/office/2007/relationships/diagramDrawing" Target="../diagrams/drawing1.xml"/><Relationship Id="rId4" Type="http://schemas.openxmlformats.org/officeDocument/2006/relationships/image" Target="../media/image2.png"/><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Lightbulb">
            <a:extLst>
              <a:ext uri="{FF2B5EF4-FFF2-40B4-BE49-F238E27FC236}">
                <a16:creationId xmlns:a16="http://schemas.microsoft.com/office/drawing/2014/main" id="{AC06F95D-BA5D-4DEE-93EF-3FE3173D13FF}"/>
              </a:ext>
            </a:extLst>
          </p:cNvPr>
          <p:cNvPicPr>
            <a:picLocks noChangeAspect="1"/>
          </p:cNvPicPr>
          <p:nvPr/>
        </p:nvPicPr>
        <p:blipFill rotWithShape="1">
          <a:blip r:embed="rId5" cstate="email">
            <a:alphaModFix/>
            <a:extLst>
              <a:ext uri="{28A0092B-C50C-407E-A947-70E740481C1C}">
                <a14:useLocalDpi xmlns:a14="http://schemas.microsoft.com/office/drawing/2010/main"/>
              </a:ext>
            </a:extLst>
          </a:blip>
          <a:srcRect/>
          <a:stretch/>
        </p:blipFill>
        <p:spPr>
          <a:xfrm>
            <a:off x="3611" y="10"/>
            <a:ext cx="12188389" cy="6857990"/>
          </a:xfrm>
          <a:prstGeom prst="rect">
            <a:avLst/>
          </a:prstGeom>
        </p:spPr>
      </p:pic>
      <p:grpSp>
        <p:nvGrpSpPr>
          <p:cNvPr id="14" name="Group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8"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9"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0"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3"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4"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5"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6"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7"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8"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9"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0"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1"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2"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3"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4"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5"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6"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4D687081-16D7-4BC5-A7DB-E70117439F85}"/>
              </a:ext>
            </a:extLst>
          </p:cNvPr>
          <p:cNvSpPr>
            <a:spLocks noGrp="1"/>
          </p:cNvSpPr>
          <p:nvPr>
            <p:ph type="ctrTitle"/>
          </p:nvPr>
        </p:nvSpPr>
        <p:spPr>
          <a:xfrm>
            <a:off x="2667000" y="2328334"/>
            <a:ext cx="6858000" cy="1367896"/>
          </a:xfrm>
        </p:spPr>
        <p:txBody>
          <a:bodyPr anchor="ctr">
            <a:normAutofit/>
          </a:bodyPr>
          <a:lstStyle/>
          <a:p>
            <a:pPr algn="ctr"/>
            <a:r>
              <a:rPr lang="en-US" dirty="0"/>
              <a:t>banking application</a:t>
            </a:r>
          </a:p>
        </p:txBody>
      </p:sp>
      <p:sp>
        <p:nvSpPr>
          <p:cNvPr id="3" name="Subtitle 2">
            <a:extLst>
              <a:ext uri="{FF2B5EF4-FFF2-40B4-BE49-F238E27FC236}">
                <a16:creationId xmlns:a16="http://schemas.microsoft.com/office/drawing/2014/main" id="{1841851F-203A-4F8E-AA75-478526ABA894}"/>
              </a:ext>
            </a:extLst>
          </p:cNvPr>
          <p:cNvSpPr>
            <a:spLocks noGrp="1"/>
          </p:cNvSpPr>
          <p:nvPr>
            <p:ph type="subTitle" idx="1"/>
          </p:nvPr>
        </p:nvSpPr>
        <p:spPr>
          <a:xfrm>
            <a:off x="2667001" y="3602038"/>
            <a:ext cx="6857999" cy="953029"/>
          </a:xfrm>
        </p:spPr>
        <p:txBody>
          <a:bodyPr>
            <a:normAutofit/>
          </a:bodyPr>
          <a:lstStyle/>
          <a:p>
            <a:pPr algn="ctr"/>
            <a:r>
              <a:rPr lang="en-US" dirty="0"/>
              <a:t>Abdelrahman Mohamed Ibrahim</a:t>
            </a:r>
          </a:p>
        </p:txBody>
      </p:sp>
      <p:sp>
        <p:nvSpPr>
          <p:cNvPr id="38" name="Rectangle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Tree>
    <p:extLst>
      <p:ext uri="{BB962C8B-B14F-4D97-AF65-F5344CB8AC3E}">
        <p14:creationId xmlns:p14="http://schemas.microsoft.com/office/powerpoint/2010/main" val="2185875816"/>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3AA0D-3A8F-14EF-B347-BA4460F28B8B}"/>
              </a:ext>
            </a:extLst>
          </p:cNvPr>
          <p:cNvSpPr>
            <a:spLocks noGrp="1"/>
          </p:cNvSpPr>
          <p:nvPr>
            <p:ph type="title"/>
          </p:nvPr>
        </p:nvSpPr>
        <p:spPr/>
        <p:txBody>
          <a:bodyPr/>
          <a:lstStyle/>
          <a:p>
            <a:r>
              <a:rPr lang="en-US" dirty="0">
                <a:solidFill>
                  <a:srgbClr val="00B0F0"/>
                </a:solidFill>
                <a:latin typeface="Times New Roman" panose="02020603050405020304" pitchFamily="18" charset="0"/>
                <a:cs typeface="Times New Roman" panose="02020603050405020304" pitchFamily="18" charset="0"/>
              </a:rPr>
              <a:t>Future Improvements</a:t>
            </a:r>
          </a:p>
        </p:txBody>
      </p:sp>
      <p:sp>
        <p:nvSpPr>
          <p:cNvPr id="3" name="Content Placeholder 2">
            <a:extLst>
              <a:ext uri="{FF2B5EF4-FFF2-40B4-BE49-F238E27FC236}">
                <a16:creationId xmlns:a16="http://schemas.microsoft.com/office/drawing/2014/main" id="{975468A3-BF60-8E51-DC52-4A15342B3FD4}"/>
              </a:ext>
            </a:extLst>
          </p:cNvPr>
          <p:cNvSpPr>
            <a:spLocks noGrp="1"/>
          </p:cNvSpPr>
          <p:nvPr>
            <p:ph idx="1"/>
          </p:nvPr>
        </p:nvSpPr>
        <p:spPr/>
        <p:txBody>
          <a:bodyPr/>
          <a:lstStyle/>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Implement encryption for the connection between the client and server to enhance security.</a:t>
            </a: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Use encrypted database operations to protect sensitive data.</a:t>
            </a:r>
          </a:p>
        </p:txBody>
      </p:sp>
    </p:spTree>
    <p:extLst>
      <p:ext uri="{BB962C8B-B14F-4D97-AF65-F5344CB8AC3E}">
        <p14:creationId xmlns:p14="http://schemas.microsoft.com/office/powerpoint/2010/main" val="26723681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1000" fill="hold"/>
                                        <p:tgtEl>
                                          <p:spTgt spid="2"/>
                                        </p:tgtEl>
                                        <p:attrNameLst>
                                          <p:attrName>ppt_w</p:attrName>
                                        </p:attrNameLst>
                                      </p:cBhvr>
                                      <p:tavLst>
                                        <p:tav tm="0">
                                          <p:val>
                                            <p:fltVal val="0"/>
                                          </p:val>
                                        </p:tav>
                                        <p:tav tm="100000">
                                          <p:val>
                                            <p:strVal val="#ppt_w"/>
                                          </p:val>
                                        </p:tav>
                                      </p:tavLst>
                                    </p:anim>
                                    <p:anim calcmode="lin" valueType="num">
                                      <p:cBhvr>
                                        <p:cTn id="18" dur="1000" fill="hold"/>
                                        <p:tgtEl>
                                          <p:spTgt spid="2"/>
                                        </p:tgtEl>
                                        <p:attrNameLst>
                                          <p:attrName>ppt_h</p:attrName>
                                        </p:attrNameLst>
                                      </p:cBhvr>
                                      <p:tavLst>
                                        <p:tav tm="0">
                                          <p:val>
                                            <p:fltVal val="0"/>
                                          </p:val>
                                        </p:tav>
                                        <p:tav tm="100000">
                                          <p:val>
                                            <p:strVal val="#ppt_h"/>
                                          </p:val>
                                        </p:tav>
                                      </p:tavLst>
                                    </p:anim>
                                    <p:anim calcmode="lin" valueType="num">
                                      <p:cBhvr>
                                        <p:cTn id="19" dur="1000" fill="hold"/>
                                        <p:tgtEl>
                                          <p:spTgt spid="2"/>
                                        </p:tgtEl>
                                        <p:attrNameLst>
                                          <p:attrName>style.rotation</p:attrName>
                                        </p:attrNameLst>
                                      </p:cBhvr>
                                      <p:tavLst>
                                        <p:tav tm="0">
                                          <p:val>
                                            <p:fltVal val="90"/>
                                          </p:val>
                                        </p:tav>
                                        <p:tav tm="100000">
                                          <p:val>
                                            <p:fltVal val="0"/>
                                          </p:val>
                                        </p:tav>
                                      </p:tavLst>
                                    </p:anim>
                                    <p:animEffect transition="in" filter="fade">
                                      <p:cBhvr>
                                        <p:cTn id="2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9467-D86A-4D44-9E01-5796E5BDA396}"/>
              </a:ext>
            </a:extLst>
          </p:cNvPr>
          <p:cNvSpPr>
            <a:spLocks noGrp="1"/>
          </p:cNvSpPr>
          <p:nvPr>
            <p:ph type="title"/>
          </p:nvPr>
        </p:nvSpPr>
        <p:spPr/>
        <p:txBody>
          <a:bodyPr anchor="ctr"/>
          <a:lstStyle/>
          <a:p>
            <a:pPr algn="ctr"/>
            <a:r>
              <a:rPr lang="en-US" dirty="0"/>
              <a:t>  Contact details	</a:t>
            </a:r>
          </a:p>
        </p:txBody>
      </p:sp>
      <p:pic>
        <p:nvPicPr>
          <p:cNvPr id="6" name="Picture Placeholder 5" descr="Circuit">
            <a:extLst>
              <a:ext uri="{FF2B5EF4-FFF2-40B4-BE49-F238E27FC236}">
                <a16:creationId xmlns:a16="http://schemas.microsoft.com/office/drawing/2014/main" id="{103D88BF-51AE-46F2-8081-A3C506432709}"/>
              </a:ext>
            </a:extLst>
          </p:cNvPr>
          <p:cNvPicPr>
            <a:picLocks noGrp="1" noChangeAspect="1"/>
          </p:cNvPicPr>
          <p:nvPr>
            <p:ph type="pic" idx="1"/>
          </p:nvPr>
        </p:nvPicPr>
        <p:blipFill>
          <a:blip r:embed="rId3" cstate="email">
            <a:extLst>
              <a:ext uri="{28A0092B-C50C-407E-A947-70E740481C1C}">
                <a14:useLocalDpi xmlns:a14="http://schemas.microsoft.com/office/drawing/2010/main"/>
              </a:ext>
            </a:extLst>
          </a:blip>
          <a:srcRect/>
          <a:stretch>
            <a:fillRect/>
          </a:stretch>
        </p:blipFill>
        <p:spPr>
          <a:xfrm>
            <a:off x="1141411" y="783406"/>
            <a:ext cx="9912354" cy="3299778"/>
          </a:xfrm>
        </p:spPr>
      </p:pic>
      <p:sp>
        <p:nvSpPr>
          <p:cNvPr id="4" name="Text Placeholder 3">
            <a:extLst>
              <a:ext uri="{FF2B5EF4-FFF2-40B4-BE49-F238E27FC236}">
                <a16:creationId xmlns:a16="http://schemas.microsoft.com/office/drawing/2014/main" id="{41A79215-653F-4996-95E5-0FD4B247B21F}"/>
              </a:ext>
            </a:extLst>
          </p:cNvPr>
          <p:cNvSpPr>
            <a:spLocks noGrp="1"/>
          </p:cNvSpPr>
          <p:nvPr>
            <p:ph type="body" sz="half" idx="2"/>
          </p:nvPr>
        </p:nvSpPr>
        <p:spPr>
          <a:xfrm>
            <a:off x="1141364" y="5124019"/>
            <a:ext cx="9910859" cy="1325941"/>
          </a:xfrm>
        </p:spPr>
        <p:txBody>
          <a:bodyPr>
            <a:normAutofit/>
          </a:bodyPr>
          <a:lstStyle/>
          <a:p>
            <a:pPr algn="ctr"/>
            <a:r>
              <a:rPr lang="en-US" sz="2800" b="0" i="0" dirty="0">
                <a:solidFill>
                  <a:srgbClr val="00B0F0"/>
                </a:solidFill>
                <a:effectLst/>
                <a:latin typeface="Google Sans"/>
              </a:rPr>
              <a:t>abdelrahman.mohamed.aldesoky@gmail.com</a:t>
            </a:r>
            <a:endParaRPr lang="en-US" sz="2400" dirty="0">
              <a:solidFill>
                <a:srgbClr val="00B0F0"/>
              </a:solidFill>
            </a:endParaRPr>
          </a:p>
        </p:txBody>
      </p:sp>
    </p:spTree>
    <p:extLst>
      <p:ext uri="{BB962C8B-B14F-4D97-AF65-F5344CB8AC3E}">
        <p14:creationId xmlns:p14="http://schemas.microsoft.com/office/powerpoint/2010/main" val="39065403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barn(inVertical)">
                                      <p:cBhvr>
                                        <p:cTn id="1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340" name="Group 279">
            <a:extLst>
              <a:ext uri="{FF2B5EF4-FFF2-40B4-BE49-F238E27FC236}">
                <a16:creationId xmlns:a16="http://schemas.microsoft.com/office/drawing/2014/main" id="{5FE07634-A83A-4681-9C1D-BC0775F9D2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81" name="Rectangle 280">
              <a:extLst>
                <a:ext uri="{FF2B5EF4-FFF2-40B4-BE49-F238E27FC236}">
                  <a16:creationId xmlns:a16="http://schemas.microsoft.com/office/drawing/2014/main" id="{BF62976A-266E-4650-88F2-C16130F3D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2" name="Picture 2">
              <a:extLst>
                <a:ext uri="{FF2B5EF4-FFF2-40B4-BE49-F238E27FC236}">
                  <a16:creationId xmlns:a16="http://schemas.microsoft.com/office/drawing/2014/main" id="{88D9B99B-59C2-481A-A948-F87920A7FE5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7905369" y="37493"/>
            <a:ext cx="3084891" cy="1478570"/>
          </a:xfrm>
        </p:spPr>
        <p:txBody>
          <a:bodyPr>
            <a:normAutofit/>
          </a:bodyPr>
          <a:lstStyle/>
          <a:p>
            <a:r>
              <a:rPr lang="en-US" sz="3200" dirty="0"/>
              <a:t>Agenda</a:t>
            </a:r>
          </a:p>
        </p:txBody>
      </p:sp>
      <p:pic>
        <p:nvPicPr>
          <p:cNvPr id="10" name="Content Placeholder 6" descr="circuit board">
            <a:extLst>
              <a:ext uri="{FF2B5EF4-FFF2-40B4-BE49-F238E27FC236}">
                <a16:creationId xmlns:a16="http://schemas.microsoft.com/office/drawing/2014/main" id="{38616497-6A2B-4863-A3DD-A2D0AF074897}"/>
              </a:ext>
            </a:extLst>
          </p:cNvPr>
          <p:cNvPicPr>
            <a:picLocks noChangeAspect="1"/>
          </p:cNvPicPr>
          <p:nvPr/>
        </p:nvPicPr>
        <p:blipFill rotWithShape="1">
          <a:blip r:embed="rId5"/>
          <a:srcRect l="7131" r="14065"/>
          <a:stretch/>
        </p:blipFill>
        <p:spPr>
          <a:xfrm flipH="1">
            <a:off x="-5597" y="10"/>
            <a:ext cx="7558541" cy="6857990"/>
          </a:xfrm>
          <a:prstGeom prst="rect">
            <a:avLst/>
          </a:prstGeom>
        </p:spPr>
      </p:pic>
      <p:grpSp>
        <p:nvGrpSpPr>
          <p:cNvPr id="341" name="Group 283">
            <a:extLst>
              <a:ext uri="{FF2B5EF4-FFF2-40B4-BE49-F238E27FC236}">
                <a16:creationId xmlns:a16="http://schemas.microsoft.com/office/drawing/2014/main" id="{A2E1FE48-FA7B-4262-B922-041542931D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85" name="Rectangle 284">
              <a:extLst>
                <a:ext uri="{FF2B5EF4-FFF2-40B4-BE49-F238E27FC236}">
                  <a16:creationId xmlns:a16="http://schemas.microsoft.com/office/drawing/2014/main" id="{F2E644B1-8F72-4AC4-89F1-EB3A027341E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86" name="Freeform 6">
              <a:extLst>
                <a:ext uri="{FF2B5EF4-FFF2-40B4-BE49-F238E27FC236}">
                  <a16:creationId xmlns:a16="http://schemas.microsoft.com/office/drawing/2014/main" id="{1781B8E8-8A26-4FFB-BE0C-7C0C644F7C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7" name="Freeform 7">
              <a:extLst>
                <a:ext uri="{FF2B5EF4-FFF2-40B4-BE49-F238E27FC236}">
                  <a16:creationId xmlns:a16="http://schemas.microsoft.com/office/drawing/2014/main" id="{4109D997-E9DF-4429-A643-3E691E2B70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88" name="Rectangle 287">
              <a:extLst>
                <a:ext uri="{FF2B5EF4-FFF2-40B4-BE49-F238E27FC236}">
                  <a16:creationId xmlns:a16="http://schemas.microsoft.com/office/drawing/2014/main" id="{B392695A-F131-4C51-B689-3F4D5B1A2F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289" name="Freeform 9">
              <a:extLst>
                <a:ext uri="{FF2B5EF4-FFF2-40B4-BE49-F238E27FC236}">
                  <a16:creationId xmlns:a16="http://schemas.microsoft.com/office/drawing/2014/main" id="{8218EC3E-07D0-417A-B0A8-057F825EF7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0" name="Freeform 10">
              <a:extLst>
                <a:ext uri="{FF2B5EF4-FFF2-40B4-BE49-F238E27FC236}">
                  <a16:creationId xmlns:a16="http://schemas.microsoft.com/office/drawing/2014/main" id="{B036399E-7675-47B6-A645-242946879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1" name="Freeform 11">
              <a:extLst>
                <a:ext uri="{FF2B5EF4-FFF2-40B4-BE49-F238E27FC236}">
                  <a16:creationId xmlns:a16="http://schemas.microsoft.com/office/drawing/2014/main" id="{C44A0438-B8A4-43B3-B17C-B919FCD92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2" name="Freeform 12">
              <a:extLst>
                <a:ext uri="{FF2B5EF4-FFF2-40B4-BE49-F238E27FC236}">
                  <a16:creationId xmlns:a16="http://schemas.microsoft.com/office/drawing/2014/main" id="{ABC7257F-6F64-4B81-BDA7-7C232BCBA2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3" name="Freeform 13">
              <a:extLst>
                <a:ext uri="{FF2B5EF4-FFF2-40B4-BE49-F238E27FC236}">
                  <a16:creationId xmlns:a16="http://schemas.microsoft.com/office/drawing/2014/main" id="{72DD7E92-F033-480C-A220-63CE422C3A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4" name="Freeform 14">
              <a:extLst>
                <a:ext uri="{FF2B5EF4-FFF2-40B4-BE49-F238E27FC236}">
                  <a16:creationId xmlns:a16="http://schemas.microsoft.com/office/drawing/2014/main" id="{444A9AC9-463E-45E7-A818-13F664F7C0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5" name="Freeform 15">
              <a:extLst>
                <a:ext uri="{FF2B5EF4-FFF2-40B4-BE49-F238E27FC236}">
                  <a16:creationId xmlns:a16="http://schemas.microsoft.com/office/drawing/2014/main" id="{6CCE9BBE-5DE3-4991-80CA-DFEB928673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6" name="Freeform 16">
              <a:extLst>
                <a:ext uri="{FF2B5EF4-FFF2-40B4-BE49-F238E27FC236}">
                  <a16:creationId xmlns:a16="http://schemas.microsoft.com/office/drawing/2014/main" id="{3180F6DF-A13F-491C-BF97-B206E3E7B9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7" name="Freeform 17">
              <a:extLst>
                <a:ext uri="{FF2B5EF4-FFF2-40B4-BE49-F238E27FC236}">
                  <a16:creationId xmlns:a16="http://schemas.microsoft.com/office/drawing/2014/main" id="{CAD0E44C-73C8-42BB-ADA8-2BA6B3082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8" name="Freeform 18">
              <a:extLst>
                <a:ext uri="{FF2B5EF4-FFF2-40B4-BE49-F238E27FC236}">
                  <a16:creationId xmlns:a16="http://schemas.microsoft.com/office/drawing/2014/main" id="{436EC43E-A70D-4E5C-B275-35CA8E93C1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299" name="Freeform 19">
              <a:extLst>
                <a:ext uri="{FF2B5EF4-FFF2-40B4-BE49-F238E27FC236}">
                  <a16:creationId xmlns:a16="http://schemas.microsoft.com/office/drawing/2014/main" id="{ADE7E5B6-2E2A-4F56-9E90-F8613E6D1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0" name="Freeform 20">
              <a:extLst>
                <a:ext uri="{FF2B5EF4-FFF2-40B4-BE49-F238E27FC236}">
                  <a16:creationId xmlns:a16="http://schemas.microsoft.com/office/drawing/2014/main" id="{86B9E49B-AE8D-47E0-BACC-A6D0AC3AB2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1" name="Freeform 21">
              <a:extLst>
                <a:ext uri="{FF2B5EF4-FFF2-40B4-BE49-F238E27FC236}">
                  <a16:creationId xmlns:a16="http://schemas.microsoft.com/office/drawing/2014/main" id="{2EB961AF-CD61-41BA-B0B2-0741A5ED64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2" name="Freeform 22">
              <a:extLst>
                <a:ext uri="{FF2B5EF4-FFF2-40B4-BE49-F238E27FC236}">
                  <a16:creationId xmlns:a16="http://schemas.microsoft.com/office/drawing/2014/main" id="{DC42BDA1-810A-4135-B3B1-B3161D372A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3" name="Freeform 23">
              <a:extLst>
                <a:ext uri="{FF2B5EF4-FFF2-40B4-BE49-F238E27FC236}">
                  <a16:creationId xmlns:a16="http://schemas.microsoft.com/office/drawing/2014/main" id="{FA51FCA8-FCF4-4116-8CB2-5C539E37F4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4" name="Freeform 24">
              <a:extLst>
                <a:ext uri="{FF2B5EF4-FFF2-40B4-BE49-F238E27FC236}">
                  <a16:creationId xmlns:a16="http://schemas.microsoft.com/office/drawing/2014/main" id="{F2850A10-CDBC-462A-8CB7-02587468344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5" name="Freeform 25">
              <a:extLst>
                <a:ext uri="{FF2B5EF4-FFF2-40B4-BE49-F238E27FC236}">
                  <a16:creationId xmlns:a16="http://schemas.microsoft.com/office/drawing/2014/main" id="{738A37B9-77C2-4464-BF1F-2AF25A0D29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6" name="Freeform 26">
              <a:extLst>
                <a:ext uri="{FF2B5EF4-FFF2-40B4-BE49-F238E27FC236}">
                  <a16:creationId xmlns:a16="http://schemas.microsoft.com/office/drawing/2014/main" id="{89026C8B-A162-4523-A51B-9F1200BC60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7" name="Freeform 27">
              <a:extLst>
                <a:ext uri="{FF2B5EF4-FFF2-40B4-BE49-F238E27FC236}">
                  <a16:creationId xmlns:a16="http://schemas.microsoft.com/office/drawing/2014/main" id="{5B76BC40-1FA2-477D-B2C2-4763577DB7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8" name="Freeform 28">
              <a:extLst>
                <a:ext uri="{FF2B5EF4-FFF2-40B4-BE49-F238E27FC236}">
                  <a16:creationId xmlns:a16="http://schemas.microsoft.com/office/drawing/2014/main" id="{6BC68EAA-2809-4AE4-80C1-2555CEF73D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09" name="Freeform 29">
              <a:extLst>
                <a:ext uri="{FF2B5EF4-FFF2-40B4-BE49-F238E27FC236}">
                  <a16:creationId xmlns:a16="http://schemas.microsoft.com/office/drawing/2014/main" id="{FE709D1B-0541-4414-9E87-CF7D6918C1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0" name="Freeform 30">
              <a:extLst>
                <a:ext uri="{FF2B5EF4-FFF2-40B4-BE49-F238E27FC236}">
                  <a16:creationId xmlns:a16="http://schemas.microsoft.com/office/drawing/2014/main" id="{33BCB888-11B8-4D01-BCDA-59BBA28DC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1" name="Freeform 31">
              <a:extLst>
                <a:ext uri="{FF2B5EF4-FFF2-40B4-BE49-F238E27FC236}">
                  <a16:creationId xmlns:a16="http://schemas.microsoft.com/office/drawing/2014/main" id="{28E5CE3E-C11A-4CF7-82BF-37D1221D4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2" name="Freeform 32">
              <a:extLst>
                <a:ext uri="{FF2B5EF4-FFF2-40B4-BE49-F238E27FC236}">
                  <a16:creationId xmlns:a16="http://schemas.microsoft.com/office/drawing/2014/main" id="{55284FC3-21FB-4FA7-B695-2D6A9CEF73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3" name="Rectangle 312">
              <a:extLst>
                <a:ext uri="{FF2B5EF4-FFF2-40B4-BE49-F238E27FC236}">
                  <a16:creationId xmlns:a16="http://schemas.microsoft.com/office/drawing/2014/main" id="{13DA6B78-00DE-4E55-9124-EFD72519BB9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314" name="Freeform 34">
              <a:extLst>
                <a:ext uri="{FF2B5EF4-FFF2-40B4-BE49-F238E27FC236}">
                  <a16:creationId xmlns:a16="http://schemas.microsoft.com/office/drawing/2014/main" id="{D4602B0F-2844-48BE-9B4A-0366AC904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5" name="Freeform 35">
              <a:extLst>
                <a:ext uri="{FF2B5EF4-FFF2-40B4-BE49-F238E27FC236}">
                  <a16:creationId xmlns:a16="http://schemas.microsoft.com/office/drawing/2014/main" id="{E31E05BB-6004-474D-9900-D990378FD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6" name="Freeform 36">
              <a:extLst>
                <a:ext uri="{FF2B5EF4-FFF2-40B4-BE49-F238E27FC236}">
                  <a16:creationId xmlns:a16="http://schemas.microsoft.com/office/drawing/2014/main" id="{00BD01ED-F65D-4601-A77D-508E960E09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7" name="Freeform 37">
              <a:extLst>
                <a:ext uri="{FF2B5EF4-FFF2-40B4-BE49-F238E27FC236}">
                  <a16:creationId xmlns:a16="http://schemas.microsoft.com/office/drawing/2014/main" id="{FD307CAE-789C-4E80-B6F1-9858A3ABA3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8" name="Freeform 38">
              <a:extLst>
                <a:ext uri="{FF2B5EF4-FFF2-40B4-BE49-F238E27FC236}">
                  <a16:creationId xmlns:a16="http://schemas.microsoft.com/office/drawing/2014/main" id="{94B97B29-709E-4E24-B2FA-EF84AA12D2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19" name="Freeform 39">
              <a:extLst>
                <a:ext uri="{FF2B5EF4-FFF2-40B4-BE49-F238E27FC236}">
                  <a16:creationId xmlns:a16="http://schemas.microsoft.com/office/drawing/2014/main" id="{C05D52B9-1FA2-4E7C-8229-B09811A90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0" name="Freeform 40">
              <a:extLst>
                <a:ext uri="{FF2B5EF4-FFF2-40B4-BE49-F238E27FC236}">
                  <a16:creationId xmlns:a16="http://schemas.microsoft.com/office/drawing/2014/main" id="{CC0A5575-2FB9-440F-B9A8-E0DDE1C37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1" name="Freeform 41">
              <a:extLst>
                <a:ext uri="{FF2B5EF4-FFF2-40B4-BE49-F238E27FC236}">
                  <a16:creationId xmlns:a16="http://schemas.microsoft.com/office/drawing/2014/main" id="{AFFCC88F-01DF-4DE1-8CD5-88631E3091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2" name="Freeform 42">
              <a:extLst>
                <a:ext uri="{FF2B5EF4-FFF2-40B4-BE49-F238E27FC236}">
                  <a16:creationId xmlns:a16="http://schemas.microsoft.com/office/drawing/2014/main" id="{33EEC40B-E2CD-4BAC-94D6-85B7071422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3" name="Freeform 43">
              <a:extLst>
                <a:ext uri="{FF2B5EF4-FFF2-40B4-BE49-F238E27FC236}">
                  <a16:creationId xmlns:a16="http://schemas.microsoft.com/office/drawing/2014/main" id="{3E0E9643-5C60-4933-BB1B-9A09057E72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4" name="Freeform 44">
              <a:extLst>
                <a:ext uri="{FF2B5EF4-FFF2-40B4-BE49-F238E27FC236}">
                  <a16:creationId xmlns:a16="http://schemas.microsoft.com/office/drawing/2014/main" id="{94F86E92-9EC7-437C-946B-31E7C1C4771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5" name="Rectangle 324">
              <a:extLst>
                <a:ext uri="{FF2B5EF4-FFF2-40B4-BE49-F238E27FC236}">
                  <a16:creationId xmlns:a16="http://schemas.microsoft.com/office/drawing/2014/main" id="{BE9A51BE-C514-46B5-ABA6-7E7C878F8E5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txBody>
            <a:bodyPr/>
            <a:lstStyle/>
            <a:p>
              <a:endParaRPr lang="en-US"/>
            </a:p>
          </p:txBody>
        </p:sp>
        <p:sp>
          <p:nvSpPr>
            <p:cNvPr id="326" name="Freeform 46">
              <a:extLst>
                <a:ext uri="{FF2B5EF4-FFF2-40B4-BE49-F238E27FC236}">
                  <a16:creationId xmlns:a16="http://schemas.microsoft.com/office/drawing/2014/main" id="{8B255447-F0E9-4D96-A4B0-F9EDDE58A3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7" name="Freeform 47">
              <a:extLst>
                <a:ext uri="{FF2B5EF4-FFF2-40B4-BE49-F238E27FC236}">
                  <a16:creationId xmlns:a16="http://schemas.microsoft.com/office/drawing/2014/main" id="{AFAC5F3A-3BE7-489E-A848-498B9995F1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8" name="Freeform 48">
              <a:extLst>
                <a:ext uri="{FF2B5EF4-FFF2-40B4-BE49-F238E27FC236}">
                  <a16:creationId xmlns:a16="http://schemas.microsoft.com/office/drawing/2014/main" id="{A974E7AA-5EF3-4817-B0AE-4C1A784EE9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29" name="Freeform 49">
              <a:extLst>
                <a:ext uri="{FF2B5EF4-FFF2-40B4-BE49-F238E27FC236}">
                  <a16:creationId xmlns:a16="http://schemas.microsoft.com/office/drawing/2014/main" id="{8AA54AC1-3E87-49C0-A594-87829A2CFF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0" name="Freeform 50">
              <a:extLst>
                <a:ext uri="{FF2B5EF4-FFF2-40B4-BE49-F238E27FC236}">
                  <a16:creationId xmlns:a16="http://schemas.microsoft.com/office/drawing/2014/main" id="{CC237789-73BC-4BD9-BFE8-1325FA4B52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1" name="Freeform 51">
              <a:extLst>
                <a:ext uri="{FF2B5EF4-FFF2-40B4-BE49-F238E27FC236}">
                  <a16:creationId xmlns:a16="http://schemas.microsoft.com/office/drawing/2014/main" id="{DCF4052D-CF62-47DC-991E-49D0BA908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2" name="Freeform 52">
              <a:extLst>
                <a:ext uri="{FF2B5EF4-FFF2-40B4-BE49-F238E27FC236}">
                  <a16:creationId xmlns:a16="http://schemas.microsoft.com/office/drawing/2014/main" id="{2ABD9104-C938-44F2-8622-8407A2593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3" name="Freeform 53">
              <a:extLst>
                <a:ext uri="{FF2B5EF4-FFF2-40B4-BE49-F238E27FC236}">
                  <a16:creationId xmlns:a16="http://schemas.microsoft.com/office/drawing/2014/main" id="{4AA18F60-3E86-4A5A-B82E-A79183ED363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4" name="Freeform 54">
              <a:extLst>
                <a:ext uri="{FF2B5EF4-FFF2-40B4-BE49-F238E27FC236}">
                  <a16:creationId xmlns:a16="http://schemas.microsoft.com/office/drawing/2014/main" id="{0F34C941-6196-4937-99E5-14AAD23F28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5" name="Freeform 55">
              <a:extLst>
                <a:ext uri="{FF2B5EF4-FFF2-40B4-BE49-F238E27FC236}">
                  <a16:creationId xmlns:a16="http://schemas.microsoft.com/office/drawing/2014/main" id="{60DB8A6C-23D7-4A88-BDCE-8FEC86A12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6" name="Freeform 56">
              <a:extLst>
                <a:ext uri="{FF2B5EF4-FFF2-40B4-BE49-F238E27FC236}">
                  <a16:creationId xmlns:a16="http://schemas.microsoft.com/office/drawing/2014/main" id="{29F5F702-AEE6-4633-BB20-7A15C3A31F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7" name="Freeform 57">
              <a:extLst>
                <a:ext uri="{FF2B5EF4-FFF2-40B4-BE49-F238E27FC236}">
                  <a16:creationId xmlns:a16="http://schemas.microsoft.com/office/drawing/2014/main" id="{F30C7A45-6890-4EA5-9F6B-E2AB4D04C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sp>
          <p:nvSpPr>
            <p:cNvPr id="338" name="Freeform 58">
              <a:extLst>
                <a:ext uri="{FF2B5EF4-FFF2-40B4-BE49-F238E27FC236}">
                  <a16:creationId xmlns:a16="http://schemas.microsoft.com/office/drawing/2014/main" id="{F31A7373-F68A-485D-95DC-B53ACC7B5F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txBody>
            <a:bodyPr/>
            <a:lstStyle/>
            <a:p>
              <a:endParaRPr lang="en-US"/>
            </a:p>
          </p:txBody>
        </p:sp>
      </p:grpSp>
      <p:graphicFrame>
        <p:nvGraphicFramePr>
          <p:cNvPr id="200" name="Content Placeholder 2" descr="Smart Art">
            <a:extLst>
              <a:ext uri="{FF2B5EF4-FFF2-40B4-BE49-F238E27FC236}">
                <a16:creationId xmlns:a16="http://schemas.microsoft.com/office/drawing/2014/main" id="{C7094B13-F699-4785-845B-4DB18710A2F8}"/>
              </a:ext>
            </a:extLst>
          </p:cNvPr>
          <p:cNvGraphicFramePr>
            <a:graphicFrameLocks noGrp="1"/>
          </p:cNvGraphicFramePr>
          <p:nvPr>
            <p:ph idx="1"/>
            <p:extLst>
              <p:ext uri="{D42A27DB-BD31-4B8C-83A1-F6EECF244321}">
                <p14:modId xmlns:p14="http://schemas.microsoft.com/office/powerpoint/2010/main" val="3674518856"/>
              </p:ext>
            </p:extLst>
          </p:nvPr>
        </p:nvGraphicFramePr>
        <p:xfrm>
          <a:off x="7962519" y="1093788"/>
          <a:ext cx="3084892" cy="52752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026653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00"/>
                                        </p:tgtEl>
                                        <p:attrNameLst>
                                          <p:attrName>style.visibility</p:attrName>
                                        </p:attrNameLst>
                                      </p:cBhvr>
                                      <p:to>
                                        <p:strVal val="visible"/>
                                      </p:to>
                                    </p:set>
                                    <p:animEffect transition="in" filter="fade">
                                      <p:cBhvr>
                                        <p:cTn id="14" dur="1000"/>
                                        <p:tgtEl>
                                          <p:spTgt spid="200"/>
                                        </p:tgtEl>
                                      </p:cBhvr>
                                    </p:animEffect>
                                    <p:anim calcmode="lin" valueType="num">
                                      <p:cBhvr>
                                        <p:cTn id="15" dur="1000" fill="hold"/>
                                        <p:tgtEl>
                                          <p:spTgt spid="200"/>
                                        </p:tgtEl>
                                        <p:attrNameLst>
                                          <p:attrName>ppt_x</p:attrName>
                                        </p:attrNameLst>
                                      </p:cBhvr>
                                      <p:tavLst>
                                        <p:tav tm="0">
                                          <p:val>
                                            <p:strVal val="#ppt_x"/>
                                          </p:val>
                                        </p:tav>
                                        <p:tav tm="100000">
                                          <p:val>
                                            <p:strVal val="#ppt_x"/>
                                          </p:val>
                                        </p:tav>
                                      </p:tavLst>
                                    </p:anim>
                                    <p:anim calcmode="lin" valueType="num">
                                      <p:cBhvr>
                                        <p:cTn id="16" dur="1000" fill="hold"/>
                                        <p:tgtEl>
                                          <p:spTgt spid="20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200"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1" name="Rectangle 90">
            <a:extLst>
              <a:ext uri="{FF2B5EF4-FFF2-40B4-BE49-F238E27FC236}">
                <a16:creationId xmlns:a16="http://schemas.microsoft.com/office/drawing/2014/main" id="{5BE62A68-92FB-4DA6-B1D6-FA043544A9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pic>
        <p:nvPicPr>
          <p:cNvPr id="93" name="Picture 2">
            <a:extLst>
              <a:ext uri="{FF2B5EF4-FFF2-40B4-BE49-F238E27FC236}">
                <a16:creationId xmlns:a16="http://schemas.microsoft.com/office/drawing/2014/main" id="{10A6DFCC-5864-48A7-8196-CBCF038BB88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30000"/>
            <a:extLst>
              <a:ext uri="{28A0092B-C50C-407E-A947-70E740481C1C}">
                <a14:useLocalDpi xmlns:a14="http://schemas.microsoft.com/office/drawing/2010/main"/>
              </a:ext>
            </a:extLst>
          </a:blip>
          <a:srcRect/>
          <a:stretch>
            <a:fillRect/>
          </a:stretch>
        </p:blipFill>
        <p:spPr bwMode="auto">
          <a:xfrm>
            <a:off x="-2783" y="0"/>
            <a:ext cx="12188952" cy="6858000"/>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grpSp>
        <p:nvGrpSpPr>
          <p:cNvPr id="95" name="Group 94">
            <a:extLst>
              <a:ext uri="{FF2B5EF4-FFF2-40B4-BE49-F238E27FC236}">
                <a16:creationId xmlns:a16="http://schemas.microsoft.com/office/drawing/2014/main" id="{03CA880E-A155-41A2-B87D-21AC3CE333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bg2">
                  <a:lumMod val="60000"/>
                  <a:lumOff val="40000"/>
                </a:schemeClr>
              </a:gs>
            </a:gsLst>
            <a:lin ang="5400000" scaled="0"/>
            <a:tileRect/>
          </a:gradFill>
        </p:grpSpPr>
        <p:sp>
          <p:nvSpPr>
            <p:cNvPr id="96" name="Rectangle 5">
              <a:extLst>
                <a:ext uri="{FF2B5EF4-FFF2-40B4-BE49-F238E27FC236}">
                  <a16:creationId xmlns:a16="http://schemas.microsoft.com/office/drawing/2014/main" id="{AD179668-A46F-4D4C-8C75-2F3B4B5787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en-US"/>
            </a:p>
          </p:txBody>
        </p:sp>
        <p:sp>
          <p:nvSpPr>
            <p:cNvPr id="97" name="Freeform 6">
              <a:extLst>
                <a:ext uri="{FF2B5EF4-FFF2-40B4-BE49-F238E27FC236}">
                  <a16:creationId xmlns:a16="http://schemas.microsoft.com/office/drawing/2014/main" id="{0DB283C2-E19A-4A75-909F-450DB72DEC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98" name="Freeform 7">
              <a:extLst>
                <a:ext uri="{FF2B5EF4-FFF2-40B4-BE49-F238E27FC236}">
                  <a16:creationId xmlns:a16="http://schemas.microsoft.com/office/drawing/2014/main" id="{B674E08A-09B5-42AD-805C-43DAE1D0BE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99" name="Freeform 8">
              <a:extLst>
                <a:ext uri="{FF2B5EF4-FFF2-40B4-BE49-F238E27FC236}">
                  <a16:creationId xmlns:a16="http://schemas.microsoft.com/office/drawing/2014/main" id="{248B903F-D11E-41B4-A6F7-5ACF56D76B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00" name="Freeform 9">
              <a:extLst>
                <a:ext uri="{FF2B5EF4-FFF2-40B4-BE49-F238E27FC236}">
                  <a16:creationId xmlns:a16="http://schemas.microsoft.com/office/drawing/2014/main" id="{68B65942-DED3-475B-B28D-839E15541C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01" name="Freeform 10">
              <a:extLst>
                <a:ext uri="{FF2B5EF4-FFF2-40B4-BE49-F238E27FC236}">
                  <a16:creationId xmlns:a16="http://schemas.microsoft.com/office/drawing/2014/main" id="{54C02C20-8E50-4D5F-9E89-7266186B10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02" name="Freeform 11">
              <a:extLst>
                <a:ext uri="{FF2B5EF4-FFF2-40B4-BE49-F238E27FC236}">
                  <a16:creationId xmlns:a16="http://schemas.microsoft.com/office/drawing/2014/main" id="{057C79DE-C22B-4732-B921-1EEF64DAD2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03" name="Freeform 12">
              <a:extLst>
                <a:ext uri="{FF2B5EF4-FFF2-40B4-BE49-F238E27FC236}">
                  <a16:creationId xmlns:a16="http://schemas.microsoft.com/office/drawing/2014/main" id="{21E55FE5-F856-4E6D-A505-4A5AA92FC2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04" name="Freeform 13">
              <a:extLst>
                <a:ext uri="{FF2B5EF4-FFF2-40B4-BE49-F238E27FC236}">
                  <a16:creationId xmlns:a16="http://schemas.microsoft.com/office/drawing/2014/main" id="{564ACC84-D8A2-43FB-AB43-D7A892AC83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05" name="Freeform 14">
              <a:extLst>
                <a:ext uri="{FF2B5EF4-FFF2-40B4-BE49-F238E27FC236}">
                  <a16:creationId xmlns:a16="http://schemas.microsoft.com/office/drawing/2014/main" id="{33DE6074-A243-4841-8A21-41739E524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06" name="Freeform 15">
              <a:extLst>
                <a:ext uri="{FF2B5EF4-FFF2-40B4-BE49-F238E27FC236}">
                  <a16:creationId xmlns:a16="http://schemas.microsoft.com/office/drawing/2014/main" id="{6AD73007-A6A4-498E-8AF9-C3F7D61DCD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07" name="Line 16">
              <a:extLst>
                <a:ext uri="{FF2B5EF4-FFF2-40B4-BE49-F238E27FC236}">
                  <a16:creationId xmlns:a16="http://schemas.microsoft.com/office/drawing/2014/main" id="{541BFD40-70B0-48BA-9216-9C67411F450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108" name="Freeform 17">
              <a:extLst>
                <a:ext uri="{FF2B5EF4-FFF2-40B4-BE49-F238E27FC236}">
                  <a16:creationId xmlns:a16="http://schemas.microsoft.com/office/drawing/2014/main" id="{7DFC59A5-0E43-4308-8BFB-F505CFB549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09" name="Freeform 18">
              <a:extLst>
                <a:ext uri="{FF2B5EF4-FFF2-40B4-BE49-F238E27FC236}">
                  <a16:creationId xmlns:a16="http://schemas.microsoft.com/office/drawing/2014/main" id="{0852232F-7FE7-4B61-AC34-F29289DAC7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10" name="Freeform 19">
              <a:extLst>
                <a:ext uri="{FF2B5EF4-FFF2-40B4-BE49-F238E27FC236}">
                  <a16:creationId xmlns:a16="http://schemas.microsoft.com/office/drawing/2014/main" id="{F2467A7F-F122-4464-A682-8C4DB1DA1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11" name="Freeform 20">
              <a:extLst>
                <a:ext uri="{FF2B5EF4-FFF2-40B4-BE49-F238E27FC236}">
                  <a16:creationId xmlns:a16="http://schemas.microsoft.com/office/drawing/2014/main" id="{2178D569-0695-49D6-8261-1BF6E2E48F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12" name="Rectangle 21">
              <a:extLst>
                <a:ext uri="{FF2B5EF4-FFF2-40B4-BE49-F238E27FC236}">
                  <a16:creationId xmlns:a16="http://schemas.microsoft.com/office/drawing/2014/main" id="{E289FFF1-2E96-4F4A-94D2-D1FED6AE8AA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en-US"/>
            </a:p>
          </p:txBody>
        </p:sp>
        <p:sp>
          <p:nvSpPr>
            <p:cNvPr id="113" name="Freeform 22">
              <a:extLst>
                <a:ext uri="{FF2B5EF4-FFF2-40B4-BE49-F238E27FC236}">
                  <a16:creationId xmlns:a16="http://schemas.microsoft.com/office/drawing/2014/main" id="{F0509D92-D47A-49BC-899A-0C2AB53BC6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14" name="Freeform 23">
              <a:extLst>
                <a:ext uri="{FF2B5EF4-FFF2-40B4-BE49-F238E27FC236}">
                  <a16:creationId xmlns:a16="http://schemas.microsoft.com/office/drawing/2014/main" id="{606E419B-186B-4DA7-95FA-F921A2D3FC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15" name="Freeform 24">
              <a:extLst>
                <a:ext uri="{FF2B5EF4-FFF2-40B4-BE49-F238E27FC236}">
                  <a16:creationId xmlns:a16="http://schemas.microsoft.com/office/drawing/2014/main" id="{35DBBAC4-A0DC-44A6-A64F-3FF22BC30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16" name="Freeform 25">
              <a:extLst>
                <a:ext uri="{FF2B5EF4-FFF2-40B4-BE49-F238E27FC236}">
                  <a16:creationId xmlns:a16="http://schemas.microsoft.com/office/drawing/2014/main" id="{45359546-A3CF-4560-869D-4C642B0F75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17" name="Freeform 26">
              <a:extLst>
                <a:ext uri="{FF2B5EF4-FFF2-40B4-BE49-F238E27FC236}">
                  <a16:creationId xmlns:a16="http://schemas.microsoft.com/office/drawing/2014/main" id="{A9D2DDA1-3EE0-4B5E-8107-6000BCB2B4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18" name="Freeform 27">
              <a:extLst>
                <a:ext uri="{FF2B5EF4-FFF2-40B4-BE49-F238E27FC236}">
                  <a16:creationId xmlns:a16="http://schemas.microsoft.com/office/drawing/2014/main" id="{6DA22C48-18EA-47BE-B75A-9594E025BE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19" name="Freeform 28">
              <a:extLst>
                <a:ext uri="{FF2B5EF4-FFF2-40B4-BE49-F238E27FC236}">
                  <a16:creationId xmlns:a16="http://schemas.microsoft.com/office/drawing/2014/main" id="{411A5F9B-C5BD-4FE0-BEE1-5FA9B82FB3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20" name="Freeform 29">
              <a:extLst>
                <a:ext uri="{FF2B5EF4-FFF2-40B4-BE49-F238E27FC236}">
                  <a16:creationId xmlns:a16="http://schemas.microsoft.com/office/drawing/2014/main" id="{AFFCFD60-FB34-408B-A2EA-311A1093D0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21" name="Freeform 30">
              <a:extLst>
                <a:ext uri="{FF2B5EF4-FFF2-40B4-BE49-F238E27FC236}">
                  <a16:creationId xmlns:a16="http://schemas.microsoft.com/office/drawing/2014/main" id="{72B9EBCA-3EF6-4296-80E0-CD849B27E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22" name="Freeform 31">
              <a:extLst>
                <a:ext uri="{FF2B5EF4-FFF2-40B4-BE49-F238E27FC236}">
                  <a16:creationId xmlns:a16="http://schemas.microsoft.com/office/drawing/2014/main" id="{CC021197-0DB7-42B6-93BB-32252A9373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853330" y="1254035"/>
            <a:ext cx="2926190" cy="4002222"/>
          </a:xfrm>
        </p:spPr>
        <p:txBody>
          <a:bodyPr>
            <a:normAutofit/>
          </a:bodyPr>
          <a:lstStyle/>
          <a:p>
            <a:pPr algn="r"/>
            <a:r>
              <a:rPr lang="en-US" sz="3300" dirty="0">
                <a:solidFill>
                  <a:srgbClr val="FFFFFF"/>
                </a:solidFill>
              </a:rPr>
              <a:t>Overview</a:t>
            </a:r>
            <a:br>
              <a:rPr lang="en-US" sz="3300" dirty="0">
                <a:solidFill>
                  <a:srgbClr val="FFFFFF"/>
                </a:solidFill>
              </a:rPr>
            </a:br>
            <a:endParaRPr lang="en-US" sz="3300" dirty="0">
              <a:solidFill>
                <a:srgbClr val="FFFFFF"/>
              </a:solidFill>
            </a:endParaRPr>
          </a:p>
        </p:txBody>
      </p:sp>
      <p:sp useBgFill="1">
        <p:nvSpPr>
          <p:cNvPr id="124" name="Round Diagonal Corner Rectangle 6">
            <a:extLst>
              <a:ext uri="{FF2B5EF4-FFF2-40B4-BE49-F238E27FC236}">
                <a16:creationId xmlns:a16="http://schemas.microsoft.com/office/drawing/2014/main" id="{7C30BDFE-E13B-4CD1-9371-FAEDFF80CD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853439"/>
            <a:ext cx="6987476" cy="4760505"/>
          </a:xfrm>
          <a:prstGeom prst="round2DiagRect">
            <a:avLst>
              <a:gd name="adj1" fmla="val 7418"/>
              <a:gd name="adj2" fmla="val 0"/>
            </a:avLst>
          </a:prstGeom>
          <a:ln w="19050" cap="sq">
            <a:solidFill>
              <a:schemeClr val="bg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6" name="Group 125">
            <a:extLst>
              <a:ext uri="{FF2B5EF4-FFF2-40B4-BE49-F238E27FC236}">
                <a16:creationId xmlns:a16="http://schemas.microsoft.com/office/drawing/2014/main" id="{A847D4E2-EA7B-40EF-8062-D1FAF838F6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79200" y="0"/>
            <a:ext cx="674688" cy="6848476"/>
            <a:chOff x="11364912" y="0"/>
            <a:chExt cx="674688" cy="6848476"/>
          </a:xfrm>
          <a:gradFill flip="none" rotWithShape="1">
            <a:gsLst>
              <a:gs pos="0">
                <a:schemeClr val="bg2"/>
              </a:gs>
              <a:gs pos="100000">
                <a:schemeClr val="bg2">
                  <a:lumMod val="60000"/>
                  <a:lumOff val="40000"/>
                  <a:alpha val="60000"/>
                </a:schemeClr>
              </a:gs>
            </a:gsLst>
            <a:lin ang="5400000" scaled="0"/>
            <a:tileRect/>
          </a:gradFill>
        </p:grpSpPr>
        <p:sp>
          <p:nvSpPr>
            <p:cNvPr id="127" name="Freeform 32">
              <a:extLst>
                <a:ext uri="{FF2B5EF4-FFF2-40B4-BE49-F238E27FC236}">
                  <a16:creationId xmlns:a16="http://schemas.microsoft.com/office/drawing/2014/main" id="{F1549F3B-53A1-4D15-8E8E-4297D91B8D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28" name="Freeform 33">
              <a:extLst>
                <a:ext uri="{FF2B5EF4-FFF2-40B4-BE49-F238E27FC236}">
                  <a16:creationId xmlns:a16="http://schemas.microsoft.com/office/drawing/2014/main" id="{841347B2-F767-433C-946A-1B19B4C40E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29" name="Freeform 34">
              <a:extLst>
                <a:ext uri="{FF2B5EF4-FFF2-40B4-BE49-F238E27FC236}">
                  <a16:creationId xmlns:a16="http://schemas.microsoft.com/office/drawing/2014/main" id="{B34A4847-B6CA-4001-8EB1-33B3854A4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30" name="Freeform 35">
              <a:extLst>
                <a:ext uri="{FF2B5EF4-FFF2-40B4-BE49-F238E27FC236}">
                  <a16:creationId xmlns:a16="http://schemas.microsoft.com/office/drawing/2014/main" id="{EF334B32-D0A0-45DE-99CB-37A3E56ECE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31" name="Freeform 36">
              <a:extLst>
                <a:ext uri="{FF2B5EF4-FFF2-40B4-BE49-F238E27FC236}">
                  <a16:creationId xmlns:a16="http://schemas.microsoft.com/office/drawing/2014/main" id="{5D1098DF-5812-4A6F-A4B7-AFEBEDA983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32" name="Freeform 37">
              <a:extLst>
                <a:ext uri="{FF2B5EF4-FFF2-40B4-BE49-F238E27FC236}">
                  <a16:creationId xmlns:a16="http://schemas.microsoft.com/office/drawing/2014/main" id="{2A72CC5D-2EA1-4ABD-B694-045401D7F2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33" name="Freeform 38">
              <a:extLst>
                <a:ext uri="{FF2B5EF4-FFF2-40B4-BE49-F238E27FC236}">
                  <a16:creationId xmlns:a16="http://schemas.microsoft.com/office/drawing/2014/main" id="{47B8C57D-403F-4D5B-9724-24276E99B4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34" name="Freeform 39">
              <a:extLst>
                <a:ext uri="{FF2B5EF4-FFF2-40B4-BE49-F238E27FC236}">
                  <a16:creationId xmlns:a16="http://schemas.microsoft.com/office/drawing/2014/main" id="{4890E5D3-F793-4B6A-AA8F-1F6C03BD1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35" name="Freeform 40">
              <a:extLst>
                <a:ext uri="{FF2B5EF4-FFF2-40B4-BE49-F238E27FC236}">
                  <a16:creationId xmlns:a16="http://schemas.microsoft.com/office/drawing/2014/main" id="{68A2FE4A-346D-4EA5-B377-EED4515161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txBody>
            <a:bodyPr/>
            <a:lstStyle/>
            <a:p>
              <a:endParaRPr lang="en-US"/>
            </a:p>
          </p:txBody>
        </p:sp>
        <p:sp>
          <p:nvSpPr>
            <p:cNvPr id="136" name="Rectangle 41">
              <a:extLst>
                <a:ext uri="{FF2B5EF4-FFF2-40B4-BE49-F238E27FC236}">
                  <a16:creationId xmlns:a16="http://schemas.microsoft.com/office/drawing/2014/main" id="{2F12D5D5-9BB1-4D89-B5B4-8F8353825B7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txBody>
            <a:bodyPr/>
            <a:lstStyle/>
            <a:p>
              <a:endParaRPr lang="en-US"/>
            </a:p>
          </p:txBody>
        </p:sp>
      </p:grpSp>
      <p:sp>
        <p:nvSpPr>
          <p:cNvPr id="5" name="TextBox 4">
            <a:extLst>
              <a:ext uri="{FF2B5EF4-FFF2-40B4-BE49-F238E27FC236}">
                <a16:creationId xmlns:a16="http://schemas.microsoft.com/office/drawing/2014/main" id="{71E90D31-3F9C-2142-2BF4-206B07FBEB1B}"/>
              </a:ext>
            </a:extLst>
          </p:cNvPr>
          <p:cNvSpPr txBox="1"/>
          <p:nvPr/>
        </p:nvSpPr>
        <p:spPr>
          <a:xfrm>
            <a:off x="4375675" y="2615621"/>
            <a:ext cx="6504846" cy="1200329"/>
          </a:xfrm>
          <a:prstGeom prst="rect">
            <a:avLst/>
          </a:prstGeom>
          <a:noFill/>
        </p:spPr>
        <p:txBody>
          <a:bodyPr wrap="square" rtlCol="0">
            <a:spAutoFit/>
          </a:bodyPr>
          <a:lstStyle/>
          <a:p>
            <a:pPr marL="285750" indent="-285750" algn="l">
              <a:buFont typeface="Wingdings" panose="05000000000000000000" pitchFamily="2" charset="2"/>
              <a:buChar char="v"/>
            </a:pPr>
            <a:r>
              <a:rPr lang="en-US" b="0" i="0" dirty="0">
                <a:solidFill>
                  <a:srgbClr val="111111"/>
                </a:solidFill>
                <a:effectLst/>
                <a:latin typeface="-apple-system"/>
              </a:rPr>
              <a:t>A banking system implemented as a client-server model using Qt.</a:t>
            </a:r>
          </a:p>
          <a:p>
            <a:pPr marL="285750" indent="-285750" algn="l">
              <a:buFont typeface="Wingdings" panose="05000000000000000000" pitchFamily="2" charset="2"/>
              <a:buChar char="v"/>
            </a:pPr>
            <a:r>
              <a:rPr lang="en-US" b="0" i="0" dirty="0">
                <a:solidFill>
                  <a:srgbClr val="111111"/>
                </a:solidFill>
                <a:effectLst/>
                <a:latin typeface="-apple-system"/>
              </a:rPr>
              <a:t>The server handles incoming connections and processes client requests.</a:t>
            </a:r>
          </a:p>
        </p:txBody>
      </p:sp>
    </p:spTree>
    <p:extLst>
      <p:ext uri="{BB962C8B-B14F-4D97-AF65-F5344CB8AC3E}">
        <p14:creationId xmlns:p14="http://schemas.microsoft.com/office/powerpoint/2010/main" val="956639478"/>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arn(inVertical)">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4F439-6F4E-4BCD-9A8D-B3943844CA21}"/>
              </a:ext>
            </a:extLst>
          </p:cNvPr>
          <p:cNvSpPr>
            <a:spLocks noGrp="1"/>
          </p:cNvSpPr>
          <p:nvPr>
            <p:ph type="title"/>
          </p:nvPr>
        </p:nvSpPr>
        <p:spPr>
          <a:xfrm>
            <a:off x="1141413" y="618518"/>
            <a:ext cx="9905998" cy="1478570"/>
          </a:xfrm>
        </p:spPr>
        <p:txBody>
          <a:bodyPr>
            <a:normAutofit/>
          </a:bodyPr>
          <a:lstStyle/>
          <a:p>
            <a:r>
              <a:rPr lang="en-US" dirty="0">
                <a:solidFill>
                  <a:srgbClr val="00B0F0"/>
                </a:solidFill>
              </a:rPr>
              <a:t>Key Features</a:t>
            </a:r>
          </a:p>
        </p:txBody>
      </p:sp>
      <p:sp>
        <p:nvSpPr>
          <p:cNvPr id="4" name="Content Placeholder 3">
            <a:extLst>
              <a:ext uri="{FF2B5EF4-FFF2-40B4-BE49-F238E27FC236}">
                <a16:creationId xmlns:a16="http://schemas.microsoft.com/office/drawing/2014/main" id="{4155FB3E-3850-5FBA-E3FD-D0707C98E71F}"/>
              </a:ext>
            </a:extLst>
          </p:cNvPr>
          <p:cNvSpPr>
            <a:spLocks noGrp="1"/>
          </p:cNvSpPr>
          <p:nvPr>
            <p:ph idx="1"/>
          </p:nvPr>
        </p:nvSpPr>
        <p:spPr/>
        <p:txBody>
          <a:bodyPr>
            <a:noAutofit/>
          </a:bodyPr>
          <a:lstStyle/>
          <a:p>
            <a:pPr algn="l">
              <a:buFont typeface="Wingdings" panose="05000000000000000000" pitchFamily="2" charset="2"/>
              <a:buChar char="v"/>
            </a:pPr>
            <a:r>
              <a:rPr lang="en-US" sz="2000" b="1" i="0" dirty="0">
                <a:solidFill>
                  <a:srgbClr val="00B0F0"/>
                </a:solidFill>
                <a:effectLst/>
                <a:latin typeface="Times New Roman" panose="02020603050405020304" pitchFamily="18" charset="0"/>
                <a:cs typeface="Times New Roman" panose="02020603050405020304" pitchFamily="18" charset="0"/>
              </a:rPr>
              <a:t>Multithreading</a:t>
            </a:r>
            <a:r>
              <a:rPr lang="en-US" sz="2000" b="1" i="0" dirty="0">
                <a:effectLst/>
                <a:latin typeface="Times New Roman" panose="02020603050405020304" pitchFamily="18" charset="0"/>
                <a:cs typeface="Times New Roman" panose="02020603050405020304" pitchFamily="18" charset="0"/>
              </a:rPr>
              <a:t>: </a:t>
            </a:r>
            <a:r>
              <a:rPr lang="en-US" sz="1400" i="0" dirty="0">
                <a:effectLst/>
                <a:latin typeface="Times New Roman" panose="02020603050405020304" pitchFamily="18" charset="0"/>
                <a:cs typeface="Times New Roman" panose="02020603050405020304" pitchFamily="18" charset="0"/>
              </a:rPr>
              <a:t>Each client gets its own thread and connection to the database, allowing the server to handle multiple clients simultaneously. This increases responsiveness, allows resource sharing, improves economy, and enhances scalability.</a:t>
            </a:r>
          </a:p>
          <a:p>
            <a:pPr algn="l">
              <a:buFont typeface="Wingdings" panose="05000000000000000000" pitchFamily="2" charset="2"/>
              <a:buChar char="v"/>
            </a:pPr>
            <a:r>
              <a:rPr lang="en-US" sz="2000" b="1" i="0" dirty="0">
                <a:solidFill>
                  <a:srgbClr val="FF0000"/>
                </a:solidFill>
                <a:effectLst/>
                <a:latin typeface="Times New Roman" panose="02020603050405020304" pitchFamily="18" charset="0"/>
                <a:cs typeface="Times New Roman" panose="02020603050405020304" pitchFamily="18" charset="0"/>
              </a:rPr>
              <a:t>SQLite Database</a:t>
            </a:r>
            <a:r>
              <a:rPr lang="en-US" sz="2000" b="1" i="0" dirty="0">
                <a:effectLst/>
                <a:latin typeface="Times New Roman" panose="02020603050405020304" pitchFamily="18" charset="0"/>
                <a:cs typeface="Times New Roman" panose="02020603050405020304" pitchFamily="18" charset="0"/>
              </a:rPr>
              <a:t>: </a:t>
            </a:r>
            <a:r>
              <a:rPr lang="en-US" sz="1400" i="0" dirty="0">
                <a:effectLst/>
                <a:latin typeface="Times New Roman" panose="02020603050405020304" pitchFamily="18" charset="0"/>
                <a:cs typeface="Times New Roman" panose="02020603050405020304" pitchFamily="18" charset="0"/>
              </a:rPr>
              <a:t>The application uses SQLite for database management. SQLite emphasizes economy, efficiency, reliability, independence, and simplicity. It works well in embedded systems and requires no administration. SQLite’s paging feature allows it not to fetch the whole file in memory, unlike JSON, making it more efficient for embedded systems. The database consists of three separate tables: Accounts, </a:t>
            </a:r>
            <a:r>
              <a:rPr lang="en-US" sz="1400" i="0" dirty="0" err="1">
                <a:effectLst/>
                <a:latin typeface="Times New Roman" panose="02020603050405020304" pitchFamily="18" charset="0"/>
                <a:cs typeface="Times New Roman" panose="02020603050405020304" pitchFamily="18" charset="0"/>
              </a:rPr>
              <a:t>Users_Personal_Data</a:t>
            </a:r>
            <a:r>
              <a:rPr lang="en-US" sz="1400" i="0" dirty="0">
                <a:effectLst/>
                <a:latin typeface="Times New Roman" panose="02020603050405020304" pitchFamily="18" charset="0"/>
                <a:cs typeface="Times New Roman" panose="02020603050405020304" pitchFamily="18" charset="0"/>
              </a:rPr>
              <a:t>, and </a:t>
            </a:r>
            <a:r>
              <a:rPr lang="en-US" sz="1400" i="0" dirty="0" err="1">
                <a:effectLst/>
                <a:latin typeface="Times New Roman" panose="02020603050405020304" pitchFamily="18" charset="0"/>
                <a:cs typeface="Times New Roman" panose="02020603050405020304" pitchFamily="18" charset="0"/>
              </a:rPr>
              <a:t>Transaction_History</a:t>
            </a:r>
            <a:r>
              <a:rPr lang="en-US" sz="1400" i="0" dirty="0">
                <a:effectLst/>
                <a:latin typeface="Times New Roman" panose="02020603050405020304" pitchFamily="18" charset="0"/>
                <a:cs typeface="Times New Roman" panose="02020603050405020304" pitchFamily="18" charset="0"/>
              </a:rPr>
              <a:t>.</a:t>
            </a:r>
          </a:p>
          <a:p>
            <a:pPr>
              <a:buFont typeface="Wingdings" panose="05000000000000000000" pitchFamily="2" charset="2"/>
              <a:buChar char="v"/>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847898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randombar(horizontal)">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randombar(horizontal)">
                                      <p:cBhvr>
                                        <p:cTn id="17"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33C0C-5754-4562-BC66-FE2880BC3B46}"/>
              </a:ext>
            </a:extLst>
          </p:cNvPr>
          <p:cNvSpPr>
            <a:spLocks noGrp="1"/>
          </p:cNvSpPr>
          <p:nvPr>
            <p:ph type="title"/>
          </p:nvPr>
        </p:nvSpPr>
        <p:spPr/>
        <p:txBody>
          <a:bodyPr/>
          <a:lstStyle/>
          <a:p>
            <a:r>
              <a:rPr lang="en-US" b="1" i="0" dirty="0">
                <a:solidFill>
                  <a:srgbClr val="00B0F0"/>
                </a:solidFill>
                <a:effectLst/>
                <a:latin typeface="Times New Roman" panose="02020603050405020304" pitchFamily="18" charset="0"/>
                <a:cs typeface="Times New Roman" panose="02020603050405020304" pitchFamily="18" charset="0"/>
              </a:rPr>
              <a:t>Server</a:t>
            </a:r>
            <a:endParaRPr lang="en-US" dirty="0">
              <a:solidFill>
                <a:srgbClr val="00B0F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3DCD3BE-E8F4-C912-238D-0A7A52C06799}"/>
              </a:ext>
            </a:extLst>
          </p:cNvPr>
          <p:cNvSpPr>
            <a:spLocks noGrp="1"/>
          </p:cNvSpPr>
          <p:nvPr>
            <p:ph idx="1"/>
          </p:nvPr>
        </p:nvSpPr>
        <p:spPr/>
        <p:txBody>
          <a:bodyPr/>
          <a:lstStyle/>
          <a:p>
            <a:pPr algn="l">
              <a:buFont typeface="Wingdings" panose="05000000000000000000" pitchFamily="2" charset="2"/>
              <a:buChar char="v"/>
            </a:pPr>
            <a:r>
              <a:rPr lang="en-US" b="0" i="0" dirty="0">
                <a:effectLst/>
                <a:latin typeface="-apple-system"/>
              </a:rPr>
              <a:t>Handles various banking operations using the </a:t>
            </a:r>
            <a:r>
              <a:rPr lang="en-US" b="0" i="0" dirty="0" err="1">
                <a:effectLst/>
                <a:latin typeface="-apple-system"/>
              </a:rPr>
              <a:t>RequestHandler</a:t>
            </a:r>
            <a:r>
              <a:rPr lang="en-US" b="0" i="0" dirty="0">
                <a:effectLst/>
                <a:latin typeface="-apple-system"/>
              </a:rPr>
              <a:t> and </a:t>
            </a:r>
            <a:r>
              <a:rPr lang="en-US" b="0" i="0" dirty="0" err="1">
                <a:effectLst/>
                <a:latin typeface="-apple-system"/>
              </a:rPr>
              <a:t>DatabaseManager</a:t>
            </a:r>
            <a:r>
              <a:rPr lang="en-US" b="0" i="0" dirty="0">
                <a:effectLst/>
                <a:latin typeface="-apple-system"/>
              </a:rPr>
              <a:t> classes.</a:t>
            </a:r>
          </a:p>
          <a:p>
            <a:pPr algn="l">
              <a:buFont typeface="Wingdings" panose="05000000000000000000" pitchFamily="2" charset="2"/>
              <a:buChar char="v"/>
            </a:pPr>
            <a:r>
              <a:rPr lang="en-US" b="0" i="0" dirty="0">
                <a:effectLst/>
                <a:latin typeface="-apple-system"/>
              </a:rPr>
              <a:t>Logs everything in a file called “common log” with a tag for each class for easy debugging and overall understanding of the flow. If errors occur, they are logged as well.</a:t>
            </a:r>
          </a:p>
          <a:p>
            <a:pPr>
              <a:buFont typeface="Wingdings" panose="05000000000000000000" pitchFamily="2" charset="2"/>
              <a:buChar char="v"/>
            </a:pPr>
            <a:endParaRPr lang="en-US" dirty="0"/>
          </a:p>
        </p:txBody>
      </p:sp>
    </p:spTree>
    <p:extLst>
      <p:ext uri="{BB962C8B-B14F-4D97-AF65-F5344CB8AC3E}">
        <p14:creationId xmlns:p14="http://schemas.microsoft.com/office/powerpoint/2010/main" val="27632069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circle(in)">
                                      <p:cBhvr>
                                        <p:cTn id="1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68919-3187-D2BD-6166-625301924590}"/>
              </a:ext>
            </a:extLst>
          </p:cNvPr>
          <p:cNvSpPr>
            <a:spLocks noGrp="1"/>
          </p:cNvSpPr>
          <p:nvPr>
            <p:ph type="title"/>
          </p:nvPr>
        </p:nvSpPr>
        <p:spPr/>
        <p:txBody>
          <a:bodyPr/>
          <a:lstStyle/>
          <a:p>
            <a:r>
              <a:rPr lang="en-US" dirty="0">
                <a:solidFill>
                  <a:srgbClr val="00B0F0"/>
                </a:solidFill>
              </a:rPr>
              <a:t>Client</a:t>
            </a:r>
          </a:p>
        </p:txBody>
      </p:sp>
      <p:sp>
        <p:nvSpPr>
          <p:cNvPr id="3" name="Content Placeholder 2">
            <a:extLst>
              <a:ext uri="{FF2B5EF4-FFF2-40B4-BE49-F238E27FC236}">
                <a16:creationId xmlns:a16="http://schemas.microsoft.com/office/drawing/2014/main" id="{6DB7EAF2-E873-BF23-72AC-AF7D3A50EB66}"/>
              </a:ext>
            </a:extLst>
          </p:cNvPr>
          <p:cNvSpPr>
            <a:spLocks noGrp="1"/>
          </p:cNvSpPr>
          <p:nvPr>
            <p:ph idx="1"/>
          </p:nvPr>
        </p:nvSpPr>
        <p:spPr>
          <a:xfrm>
            <a:off x="1141412" y="2249487"/>
            <a:ext cx="9905999" cy="1542337"/>
          </a:xfrm>
        </p:spPr>
        <p:txBody>
          <a:bodyPr/>
          <a:lstStyle/>
          <a:p>
            <a:pPr>
              <a:buFont typeface="Wingdings" panose="05000000000000000000" pitchFamily="2" charset="2"/>
              <a:buChar char="v"/>
            </a:pPr>
            <a:r>
              <a:rPr lang="en-US" b="0" i="0" dirty="0">
                <a:effectLst/>
                <a:latin typeface="-apple-system"/>
              </a:rPr>
              <a:t>Provides separate GUI interfaces for administrators and regular users through the </a:t>
            </a:r>
            <a:r>
              <a:rPr lang="en-US" b="0" i="0" dirty="0" err="1">
                <a:effectLst/>
                <a:latin typeface="-apple-system"/>
              </a:rPr>
              <a:t>AdminWindow</a:t>
            </a:r>
            <a:r>
              <a:rPr lang="en-US" b="0" i="0" dirty="0">
                <a:effectLst/>
                <a:latin typeface="-apple-system"/>
              </a:rPr>
              <a:t> and </a:t>
            </a:r>
            <a:r>
              <a:rPr lang="en-US" b="0" i="0" dirty="0" err="1">
                <a:effectLst/>
                <a:latin typeface="-apple-system"/>
              </a:rPr>
              <a:t>UserWindow</a:t>
            </a:r>
            <a:r>
              <a:rPr lang="en-US" b="0" i="0" dirty="0">
                <a:effectLst/>
                <a:latin typeface="-apple-system"/>
              </a:rPr>
              <a:t> classes.</a:t>
            </a:r>
          </a:p>
          <a:p>
            <a:pPr>
              <a:buFont typeface="Wingdings" panose="05000000000000000000" pitchFamily="2" charset="2"/>
              <a:buChar char="v"/>
            </a:pPr>
            <a:endParaRPr lang="en-US" dirty="0"/>
          </a:p>
        </p:txBody>
      </p:sp>
    </p:spTree>
    <p:extLst>
      <p:ext uri="{BB962C8B-B14F-4D97-AF65-F5344CB8AC3E}">
        <p14:creationId xmlns:p14="http://schemas.microsoft.com/office/powerpoint/2010/main" val="39729721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80">
                                          <p:stCondLst>
                                            <p:cond delay="0"/>
                                          </p:stCondLst>
                                        </p:cTn>
                                        <p:tgtEl>
                                          <p:spTgt spid="2"/>
                                        </p:tgtEl>
                                      </p:cBhvr>
                                    </p:animEffect>
                                    <p:anim calcmode="lin" valueType="num">
                                      <p:cBhvr>
                                        <p:cTn id="13"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8" dur="26">
                                          <p:stCondLst>
                                            <p:cond delay="650"/>
                                          </p:stCondLst>
                                        </p:cTn>
                                        <p:tgtEl>
                                          <p:spTgt spid="2"/>
                                        </p:tgtEl>
                                      </p:cBhvr>
                                      <p:to x="100000" y="60000"/>
                                    </p:animScale>
                                    <p:animScale>
                                      <p:cBhvr>
                                        <p:cTn id="19" dur="166" decel="50000">
                                          <p:stCondLst>
                                            <p:cond delay="676"/>
                                          </p:stCondLst>
                                        </p:cTn>
                                        <p:tgtEl>
                                          <p:spTgt spid="2"/>
                                        </p:tgtEl>
                                      </p:cBhvr>
                                      <p:to x="100000" y="100000"/>
                                    </p:animScale>
                                    <p:animScale>
                                      <p:cBhvr>
                                        <p:cTn id="20" dur="26">
                                          <p:stCondLst>
                                            <p:cond delay="1312"/>
                                          </p:stCondLst>
                                        </p:cTn>
                                        <p:tgtEl>
                                          <p:spTgt spid="2"/>
                                        </p:tgtEl>
                                      </p:cBhvr>
                                      <p:to x="100000" y="80000"/>
                                    </p:animScale>
                                    <p:animScale>
                                      <p:cBhvr>
                                        <p:cTn id="21" dur="166" decel="50000">
                                          <p:stCondLst>
                                            <p:cond delay="1338"/>
                                          </p:stCondLst>
                                        </p:cTn>
                                        <p:tgtEl>
                                          <p:spTgt spid="2"/>
                                        </p:tgtEl>
                                      </p:cBhvr>
                                      <p:to x="100000" y="100000"/>
                                    </p:animScale>
                                    <p:animScale>
                                      <p:cBhvr>
                                        <p:cTn id="22" dur="26">
                                          <p:stCondLst>
                                            <p:cond delay="1642"/>
                                          </p:stCondLst>
                                        </p:cTn>
                                        <p:tgtEl>
                                          <p:spTgt spid="2"/>
                                        </p:tgtEl>
                                      </p:cBhvr>
                                      <p:to x="100000" y="90000"/>
                                    </p:animScale>
                                    <p:animScale>
                                      <p:cBhvr>
                                        <p:cTn id="23" dur="166" decel="50000">
                                          <p:stCondLst>
                                            <p:cond delay="1668"/>
                                          </p:stCondLst>
                                        </p:cTn>
                                        <p:tgtEl>
                                          <p:spTgt spid="2"/>
                                        </p:tgtEl>
                                      </p:cBhvr>
                                      <p:to x="100000" y="100000"/>
                                    </p:animScale>
                                    <p:animScale>
                                      <p:cBhvr>
                                        <p:cTn id="24" dur="26">
                                          <p:stCondLst>
                                            <p:cond delay="1808"/>
                                          </p:stCondLst>
                                        </p:cTn>
                                        <p:tgtEl>
                                          <p:spTgt spid="2"/>
                                        </p:tgtEl>
                                      </p:cBhvr>
                                      <p:to x="100000" y="95000"/>
                                    </p:animScale>
                                    <p:animScale>
                                      <p:cBhvr>
                                        <p:cTn id="25"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C3C81-E5CF-67DD-70EF-789BAD2E9C4F}"/>
              </a:ext>
            </a:extLst>
          </p:cNvPr>
          <p:cNvSpPr>
            <a:spLocks noGrp="1"/>
          </p:cNvSpPr>
          <p:nvPr>
            <p:ph type="title"/>
          </p:nvPr>
        </p:nvSpPr>
        <p:spPr/>
        <p:txBody>
          <a:bodyPr/>
          <a:lstStyle/>
          <a:p>
            <a:r>
              <a:rPr lang="en-US" dirty="0">
                <a:solidFill>
                  <a:srgbClr val="00B0F0"/>
                </a:solidFill>
              </a:rPr>
              <a:t>Communication</a:t>
            </a:r>
          </a:p>
        </p:txBody>
      </p:sp>
      <p:sp>
        <p:nvSpPr>
          <p:cNvPr id="3" name="Content Placeholder 2">
            <a:extLst>
              <a:ext uri="{FF2B5EF4-FFF2-40B4-BE49-F238E27FC236}">
                <a16:creationId xmlns:a16="http://schemas.microsoft.com/office/drawing/2014/main" id="{DC5C49D4-B4CB-E632-3C9C-DB1BE74E53BA}"/>
              </a:ext>
            </a:extLst>
          </p:cNvPr>
          <p:cNvSpPr>
            <a:spLocks noGrp="1"/>
          </p:cNvSpPr>
          <p:nvPr>
            <p:ph idx="1"/>
          </p:nvPr>
        </p:nvSpPr>
        <p:spPr/>
        <p:txBody>
          <a:bodyPr/>
          <a:lstStyle/>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The application uses </a:t>
            </a:r>
            <a:r>
              <a:rPr lang="en-US" dirty="0" err="1">
                <a:latin typeface="Times New Roman" panose="02020603050405020304" pitchFamily="18" charset="0"/>
                <a:cs typeface="Times New Roman" panose="02020603050405020304" pitchFamily="18" charset="0"/>
              </a:rPr>
              <a:t>QTcpSocket</a:t>
            </a:r>
            <a:r>
              <a:rPr lang="en-US" dirty="0">
                <a:latin typeface="Times New Roman" panose="02020603050405020304" pitchFamily="18" charset="0"/>
                <a:cs typeface="Times New Roman" panose="02020603050405020304" pitchFamily="18" charset="0"/>
              </a:rPr>
              <a:t> for communication between the server and client. Data sent and received is converted from byte array to JSON on both sides. JSON is compact and lightweight, making it ideal for bandwidth or computing-constrained situations.</a:t>
            </a:r>
          </a:p>
        </p:txBody>
      </p:sp>
    </p:spTree>
    <p:extLst>
      <p:ext uri="{BB962C8B-B14F-4D97-AF65-F5344CB8AC3E}">
        <p14:creationId xmlns:p14="http://schemas.microsoft.com/office/powerpoint/2010/main" val="34015504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5"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2000"/>
                                        <p:tgtEl>
                                          <p:spTgt spid="2"/>
                                        </p:tgtEl>
                                      </p:cBhvr>
                                    </p:animEffect>
                                    <p:anim calcmode="lin" valueType="num">
                                      <p:cBhvr>
                                        <p:cTn id="13" dur="2000" fill="hold"/>
                                        <p:tgtEl>
                                          <p:spTgt spid="2"/>
                                        </p:tgtEl>
                                        <p:attrNameLst>
                                          <p:attrName>ppt_w</p:attrName>
                                        </p:attrNameLst>
                                      </p:cBhvr>
                                      <p:tavLst>
                                        <p:tav tm="0" fmla="#ppt_w*sin(2.5*pi*$)">
                                          <p:val>
                                            <p:fltVal val="0"/>
                                          </p:val>
                                        </p:tav>
                                        <p:tav tm="100000">
                                          <p:val>
                                            <p:fltVal val="1"/>
                                          </p:val>
                                        </p:tav>
                                      </p:tavLst>
                                    </p:anim>
                                    <p:anim calcmode="lin" valueType="num">
                                      <p:cBhvr>
                                        <p:cTn id="14" dur="20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92869-B7A7-8EDB-CA73-0F024D270125}"/>
              </a:ext>
            </a:extLst>
          </p:cNvPr>
          <p:cNvSpPr>
            <a:spLocks noGrp="1"/>
          </p:cNvSpPr>
          <p:nvPr>
            <p:ph type="title"/>
          </p:nvPr>
        </p:nvSpPr>
        <p:spPr/>
        <p:txBody>
          <a:bodyPr/>
          <a:lstStyle/>
          <a:p>
            <a:r>
              <a:rPr lang="en-US" b="1" i="0" dirty="0">
                <a:solidFill>
                  <a:srgbClr val="00B0F0"/>
                </a:solidFill>
                <a:effectLst/>
                <a:latin typeface="Times New Roman" panose="02020603050405020304" pitchFamily="18" charset="0"/>
                <a:cs typeface="Times New Roman" panose="02020603050405020304" pitchFamily="18" charset="0"/>
              </a:rPr>
              <a:t>Scalability</a:t>
            </a:r>
            <a:endParaRPr lang="en-US" dirty="0">
              <a:solidFill>
                <a:srgbClr val="00B0F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D987082-F1F8-94EC-C276-EE49003F4D5F}"/>
              </a:ext>
            </a:extLst>
          </p:cNvPr>
          <p:cNvSpPr>
            <a:spLocks noGrp="1"/>
          </p:cNvSpPr>
          <p:nvPr>
            <p:ph idx="1"/>
          </p:nvPr>
        </p:nvSpPr>
        <p:spPr/>
        <p:txBody>
          <a:bodyPr/>
          <a:lstStyle/>
          <a:p>
            <a:pPr algn="l">
              <a:buFont typeface="Wingdings" panose="05000000000000000000" pitchFamily="2" charset="2"/>
              <a:buChar char="v"/>
            </a:pPr>
            <a:r>
              <a:rPr lang="en-US" b="0" i="0" dirty="0">
                <a:effectLst/>
                <a:latin typeface="Times New Roman" panose="02020603050405020304" pitchFamily="18" charset="0"/>
                <a:cs typeface="Times New Roman" panose="02020603050405020304" pitchFamily="18" charset="0"/>
              </a:rPr>
              <a:t>The client-server architecture allows for easy scalability.</a:t>
            </a:r>
          </a:p>
          <a:p>
            <a:pPr algn="l">
              <a:buFont typeface="Wingdings" panose="05000000000000000000" pitchFamily="2" charset="2"/>
              <a:buChar char="v"/>
            </a:pPr>
            <a:r>
              <a:rPr lang="en-US" b="0" i="0" dirty="0">
                <a:effectLst/>
                <a:latin typeface="Times New Roman" panose="02020603050405020304" pitchFamily="18" charset="0"/>
                <a:cs typeface="Times New Roman" panose="02020603050405020304" pitchFamily="18" charset="0"/>
              </a:rPr>
              <a:t>Adding new features is as simple as adding its function and one line in the request handler for the switch case.</a:t>
            </a:r>
          </a:p>
        </p:txBody>
      </p:sp>
    </p:spTree>
    <p:extLst>
      <p:ext uri="{BB962C8B-B14F-4D97-AF65-F5344CB8AC3E}">
        <p14:creationId xmlns:p14="http://schemas.microsoft.com/office/powerpoint/2010/main" val="12338188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arn(inVertic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5CF33-0BD1-7656-45D8-E7933C09EB4A}"/>
              </a:ext>
            </a:extLst>
          </p:cNvPr>
          <p:cNvSpPr>
            <a:spLocks noGrp="1"/>
          </p:cNvSpPr>
          <p:nvPr>
            <p:ph type="title"/>
          </p:nvPr>
        </p:nvSpPr>
        <p:spPr/>
        <p:txBody>
          <a:bodyPr/>
          <a:lstStyle/>
          <a:p>
            <a:r>
              <a:rPr lang="en-US" dirty="0">
                <a:solidFill>
                  <a:srgbClr val="00B0F0"/>
                </a:solidFill>
              </a:rPr>
              <a:t>Server Logging</a:t>
            </a:r>
            <a:br>
              <a:rPr lang="en-US" dirty="0">
                <a:solidFill>
                  <a:srgbClr val="00B0F0"/>
                </a:solidFill>
              </a:rPr>
            </a:br>
            <a:endParaRPr lang="en-US" dirty="0">
              <a:solidFill>
                <a:srgbClr val="00B0F0"/>
              </a:solidFill>
            </a:endParaRPr>
          </a:p>
        </p:txBody>
      </p:sp>
      <p:sp>
        <p:nvSpPr>
          <p:cNvPr id="3" name="Content Placeholder 2">
            <a:extLst>
              <a:ext uri="{FF2B5EF4-FFF2-40B4-BE49-F238E27FC236}">
                <a16:creationId xmlns:a16="http://schemas.microsoft.com/office/drawing/2014/main" id="{E962CBD0-6D04-960B-DE4E-27E7DC629E8F}"/>
              </a:ext>
            </a:extLst>
          </p:cNvPr>
          <p:cNvSpPr>
            <a:spLocks noGrp="1"/>
          </p:cNvSpPr>
          <p:nvPr>
            <p:ph idx="1"/>
          </p:nvPr>
        </p:nvSpPr>
        <p:spPr/>
        <p:txBody>
          <a:bodyPr/>
          <a:lstStyle/>
          <a:p>
            <a:pPr>
              <a:buFont typeface="Wingdings" panose="05000000000000000000" pitchFamily="2" charset="2"/>
              <a:buChar char="v"/>
            </a:pPr>
            <a:r>
              <a:rPr lang="en-US" b="0" i="0" dirty="0">
                <a:effectLst/>
                <a:latin typeface="Times New Roman" panose="02020603050405020304" pitchFamily="18" charset="0"/>
                <a:cs typeface="Times New Roman" panose="02020603050405020304" pitchFamily="18" charset="0"/>
              </a:rPr>
              <a:t>The server logs everything in a file called “common log” with a tag for each class. This is for easy debugging and overall understanding of the flow. If errors occur, they are logged as well.</a:t>
            </a:r>
          </a:p>
          <a:p>
            <a:pPr>
              <a:buFont typeface="Wingdings" panose="05000000000000000000" pitchFamily="2" charset="2"/>
              <a:buChar char="v"/>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498942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518BD99-41E9-467C-9777-74587F83171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03EF818-EDF6-480C-9B86-0A3B979BCCF0}">
  <ds:schemaRefs>
    <ds:schemaRef ds:uri="http://schemas.microsoft.com/sharepoint/v3/contenttype/forms"/>
  </ds:schemaRefs>
</ds:datastoreItem>
</file>

<file path=customXml/itemProps3.xml><?xml version="1.0" encoding="utf-8"?>
<ds:datastoreItem xmlns:ds="http://schemas.openxmlformats.org/officeDocument/2006/customXml" ds:itemID="{4C8C32A8-E4D9-473C-833A-8950C6E7C0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Modern design</Template>
  <TotalTime>25</TotalTime>
  <Words>387</Words>
  <Application>Microsoft Office PowerPoint</Application>
  <PresentationFormat>Widescreen</PresentationFormat>
  <Paragraphs>39</Paragraphs>
  <Slides>11</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-apple-system</vt:lpstr>
      <vt:lpstr>Arial</vt:lpstr>
      <vt:lpstr>Calibri</vt:lpstr>
      <vt:lpstr>Google Sans</vt:lpstr>
      <vt:lpstr>Times New Roman</vt:lpstr>
      <vt:lpstr>Tw Cen MT</vt:lpstr>
      <vt:lpstr>Wingdings</vt:lpstr>
      <vt:lpstr>Circuit</vt:lpstr>
      <vt:lpstr>banking application</vt:lpstr>
      <vt:lpstr>Agenda</vt:lpstr>
      <vt:lpstr>Overview </vt:lpstr>
      <vt:lpstr>Key Features</vt:lpstr>
      <vt:lpstr>Server</vt:lpstr>
      <vt:lpstr>Client</vt:lpstr>
      <vt:lpstr>Communication</vt:lpstr>
      <vt:lpstr>Scalability</vt:lpstr>
      <vt:lpstr>Server Logging </vt:lpstr>
      <vt:lpstr>Future Improvements</vt:lpstr>
      <vt:lpstr>  Contact details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banking application</dc:title>
  <dc:creator>Abdelrahman Mohamed</dc:creator>
  <cp:lastModifiedBy>Abdelrahman Mohamed</cp:lastModifiedBy>
  <cp:revision>1</cp:revision>
  <dcterms:created xsi:type="dcterms:W3CDTF">2024-01-13T16:01:44Z</dcterms:created>
  <dcterms:modified xsi:type="dcterms:W3CDTF">2024-01-13T16:27:08Z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